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</p:sldIdLst>
  <p:sldSz cx="15114588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1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38" y="9976062"/>
            <a:ext cx="15110652" cy="7125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1" y="9872442"/>
            <a:ext cx="15110652" cy="997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0313" y="1182876"/>
            <a:ext cx="12469535" cy="555809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12469" spc="-7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3748" y="6944374"/>
            <a:ext cx="12469535" cy="178144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741" cap="all" spc="312" baseline="0">
                <a:solidFill>
                  <a:schemeClr val="tx2"/>
                </a:solidFill>
                <a:latin typeface="+mj-lt"/>
              </a:defRPr>
            </a:lvl1pPr>
            <a:lvl2pPr marL="712592" indent="0" algn="ctr">
              <a:buNone/>
              <a:defRPr sz="3741"/>
            </a:lvl2pPr>
            <a:lvl3pPr marL="1425184" indent="0" algn="ctr">
              <a:buNone/>
              <a:defRPr sz="3741"/>
            </a:lvl3pPr>
            <a:lvl4pPr marL="2137776" indent="0" algn="ctr">
              <a:buNone/>
              <a:defRPr sz="3117"/>
            </a:lvl4pPr>
            <a:lvl5pPr marL="2850368" indent="0" algn="ctr">
              <a:buNone/>
              <a:defRPr sz="3117"/>
            </a:lvl5pPr>
            <a:lvl6pPr marL="3562960" indent="0" algn="ctr">
              <a:buNone/>
              <a:defRPr sz="3117"/>
            </a:lvl6pPr>
            <a:lvl7pPr marL="4275552" indent="0" algn="ctr">
              <a:buNone/>
              <a:defRPr sz="3117"/>
            </a:lvl7pPr>
            <a:lvl8pPr marL="4988143" indent="0" algn="ctr">
              <a:buNone/>
              <a:defRPr sz="3117"/>
            </a:lvl8pPr>
            <a:lvl9pPr marL="5700735" indent="0" algn="ctr">
              <a:buNone/>
              <a:defRPr sz="311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497151" y="6769471"/>
            <a:ext cx="1224281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4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1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38" y="9976062"/>
            <a:ext cx="15110652" cy="7125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1" y="9872442"/>
            <a:ext cx="15110652" cy="997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6378" y="646461"/>
            <a:ext cx="3259083" cy="89733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129" y="646460"/>
            <a:ext cx="9588317" cy="8973313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3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9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38" y="9976062"/>
            <a:ext cx="15110652" cy="7125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1" y="9872442"/>
            <a:ext cx="15110652" cy="997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313" y="1182876"/>
            <a:ext cx="12469535" cy="555809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12469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313" y="6940489"/>
            <a:ext cx="12469535" cy="178144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741" cap="all" spc="312" baseline="0">
                <a:solidFill>
                  <a:schemeClr val="tx2"/>
                </a:solidFill>
                <a:latin typeface="+mj-lt"/>
              </a:defRPr>
            </a:lvl1pPr>
            <a:lvl2pPr marL="712592" indent="0">
              <a:buNone/>
              <a:defRPr sz="2805">
                <a:solidFill>
                  <a:schemeClr val="tx1">
                    <a:tint val="75000"/>
                  </a:schemeClr>
                </a:solidFill>
              </a:defRPr>
            </a:lvl2pPr>
            <a:lvl3pPr marL="142518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3pPr>
            <a:lvl4pPr marL="2137776" indent="0">
              <a:buNone/>
              <a:defRPr sz="2182">
                <a:solidFill>
                  <a:schemeClr val="tx1">
                    <a:tint val="75000"/>
                  </a:schemeClr>
                </a:solidFill>
              </a:defRPr>
            </a:lvl4pPr>
            <a:lvl5pPr marL="2850368" indent="0">
              <a:buNone/>
              <a:defRPr sz="2182">
                <a:solidFill>
                  <a:schemeClr val="tx1">
                    <a:tint val="75000"/>
                  </a:schemeClr>
                </a:solidFill>
              </a:defRPr>
            </a:lvl5pPr>
            <a:lvl6pPr marL="3562960" indent="0">
              <a:buNone/>
              <a:defRPr sz="2182">
                <a:solidFill>
                  <a:schemeClr val="tx1">
                    <a:tint val="75000"/>
                  </a:schemeClr>
                </a:solidFill>
              </a:defRPr>
            </a:lvl6pPr>
            <a:lvl7pPr marL="4275552" indent="0">
              <a:buNone/>
              <a:defRPr sz="2182">
                <a:solidFill>
                  <a:schemeClr val="tx1">
                    <a:tint val="75000"/>
                  </a:schemeClr>
                </a:solidFill>
              </a:defRPr>
            </a:lvl7pPr>
            <a:lvl8pPr marL="4988143" indent="0">
              <a:buNone/>
              <a:defRPr sz="2182">
                <a:solidFill>
                  <a:schemeClr val="tx1">
                    <a:tint val="75000"/>
                  </a:schemeClr>
                </a:solidFill>
              </a:defRPr>
            </a:lvl8pPr>
            <a:lvl9pPr marL="5700735" indent="0">
              <a:buNone/>
              <a:defRPr sz="21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497151" y="6769471"/>
            <a:ext cx="1224281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12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60313" y="446692"/>
            <a:ext cx="12469535" cy="22610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0313" y="2876696"/>
            <a:ext cx="6121408" cy="62706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08440" y="2876700"/>
            <a:ext cx="6121408" cy="62706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0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360313" y="446692"/>
            <a:ext cx="12469535" cy="22610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313" y="2877192"/>
            <a:ext cx="6121408" cy="114754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3117" b="0" cap="all" baseline="0">
                <a:solidFill>
                  <a:schemeClr val="tx2"/>
                </a:solidFill>
              </a:defRPr>
            </a:lvl1pPr>
            <a:lvl2pPr marL="712592" indent="0">
              <a:buNone/>
              <a:defRPr sz="3117" b="1"/>
            </a:lvl2pPr>
            <a:lvl3pPr marL="1425184" indent="0">
              <a:buNone/>
              <a:defRPr sz="2805" b="1"/>
            </a:lvl3pPr>
            <a:lvl4pPr marL="2137776" indent="0">
              <a:buNone/>
              <a:defRPr sz="2494" b="1"/>
            </a:lvl4pPr>
            <a:lvl5pPr marL="2850368" indent="0">
              <a:buNone/>
              <a:defRPr sz="2494" b="1"/>
            </a:lvl5pPr>
            <a:lvl6pPr marL="3562960" indent="0">
              <a:buNone/>
              <a:defRPr sz="2494" b="1"/>
            </a:lvl6pPr>
            <a:lvl7pPr marL="4275552" indent="0">
              <a:buNone/>
              <a:defRPr sz="2494" b="1"/>
            </a:lvl7pPr>
            <a:lvl8pPr marL="4988143" indent="0">
              <a:buNone/>
              <a:defRPr sz="2494" b="1"/>
            </a:lvl8pPr>
            <a:lvl9pPr marL="5700735" indent="0">
              <a:buNone/>
              <a:defRPr sz="249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0313" y="4024735"/>
            <a:ext cx="6121408" cy="51226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08440" y="2877192"/>
            <a:ext cx="6121408" cy="114754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3117" b="0" cap="all" baseline="0">
                <a:solidFill>
                  <a:schemeClr val="tx2"/>
                </a:solidFill>
              </a:defRPr>
            </a:lvl1pPr>
            <a:lvl2pPr marL="712592" indent="0">
              <a:buNone/>
              <a:defRPr sz="3117" b="1"/>
            </a:lvl2pPr>
            <a:lvl3pPr marL="1425184" indent="0">
              <a:buNone/>
              <a:defRPr sz="2805" b="1"/>
            </a:lvl3pPr>
            <a:lvl4pPr marL="2137776" indent="0">
              <a:buNone/>
              <a:defRPr sz="2494" b="1"/>
            </a:lvl4pPr>
            <a:lvl5pPr marL="2850368" indent="0">
              <a:buNone/>
              <a:defRPr sz="2494" b="1"/>
            </a:lvl5pPr>
            <a:lvl6pPr marL="3562960" indent="0">
              <a:buNone/>
              <a:defRPr sz="2494" b="1"/>
            </a:lvl6pPr>
            <a:lvl7pPr marL="4275552" indent="0">
              <a:buNone/>
              <a:defRPr sz="2494" b="1"/>
            </a:lvl7pPr>
            <a:lvl8pPr marL="4988143" indent="0">
              <a:buNone/>
              <a:defRPr sz="2494" b="1"/>
            </a:lvl8pPr>
            <a:lvl9pPr marL="5700735" indent="0">
              <a:buNone/>
              <a:defRPr sz="249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08440" y="4024735"/>
            <a:ext cx="6121408" cy="51226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5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9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38" y="9976062"/>
            <a:ext cx="15110652" cy="7125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1" y="9872442"/>
            <a:ext cx="15110652" cy="997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8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" y="0"/>
            <a:ext cx="5021820" cy="106886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5008530" y="0"/>
            <a:ext cx="79352" cy="10688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97" y="926347"/>
            <a:ext cx="3967579" cy="3562879"/>
          </a:xfrm>
        </p:spPr>
        <p:txBody>
          <a:bodyPr anchor="b">
            <a:normAutofit/>
          </a:bodyPr>
          <a:lstStyle>
            <a:lvl1pPr>
              <a:defRPr sz="5611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9605" y="1140122"/>
            <a:ext cx="8280283" cy="8194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797" y="4560486"/>
            <a:ext cx="3967579" cy="526658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338">
                <a:solidFill>
                  <a:srgbClr val="FFFFFF"/>
                </a:solidFill>
              </a:defRPr>
            </a:lvl1pPr>
            <a:lvl2pPr marL="712592" indent="0">
              <a:buNone/>
              <a:defRPr sz="1870"/>
            </a:lvl2pPr>
            <a:lvl3pPr marL="1425184" indent="0">
              <a:buNone/>
              <a:defRPr sz="1559"/>
            </a:lvl3pPr>
            <a:lvl4pPr marL="2137776" indent="0">
              <a:buNone/>
              <a:defRPr sz="1403"/>
            </a:lvl4pPr>
            <a:lvl5pPr marL="2850368" indent="0">
              <a:buNone/>
              <a:defRPr sz="1403"/>
            </a:lvl5pPr>
            <a:lvl6pPr marL="3562960" indent="0">
              <a:buNone/>
              <a:defRPr sz="1403"/>
            </a:lvl6pPr>
            <a:lvl7pPr marL="4275552" indent="0">
              <a:buNone/>
              <a:defRPr sz="1403"/>
            </a:lvl7pPr>
            <a:lvl8pPr marL="4988143" indent="0">
              <a:buNone/>
              <a:defRPr sz="1403"/>
            </a:lvl8pPr>
            <a:lvl9pPr marL="5700735" indent="0">
              <a:buNone/>
              <a:defRPr sz="140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7102" y="10067996"/>
            <a:ext cx="3246203" cy="569071"/>
          </a:xfrm>
        </p:spPr>
        <p:txBody>
          <a:bodyPr/>
          <a:lstStyle>
            <a:lvl1pPr algn="l">
              <a:defRPr/>
            </a:lvl1pPr>
          </a:lstStyle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51369" y="10067996"/>
            <a:ext cx="5762437" cy="56907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1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719572"/>
            <a:ext cx="15110652" cy="2969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1" y="7660465"/>
            <a:ext cx="15110652" cy="997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313" y="7909592"/>
            <a:ext cx="12545108" cy="1282637"/>
          </a:xfrm>
        </p:spPr>
        <p:txBody>
          <a:bodyPr tIns="0" bIns="0" anchor="b">
            <a:noAutofit/>
          </a:bodyPr>
          <a:lstStyle>
            <a:lvl1pPr>
              <a:defRPr sz="5611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" y="0"/>
            <a:ext cx="15114570" cy="7660465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4988">
                <a:solidFill>
                  <a:schemeClr val="bg1"/>
                </a:solidFill>
              </a:defRPr>
            </a:lvl1pPr>
            <a:lvl2pPr marL="712592" indent="0">
              <a:buNone/>
              <a:defRPr sz="4364"/>
            </a:lvl2pPr>
            <a:lvl3pPr marL="1425184" indent="0">
              <a:buNone/>
              <a:defRPr sz="3741"/>
            </a:lvl3pPr>
            <a:lvl4pPr marL="2137776" indent="0">
              <a:buNone/>
              <a:defRPr sz="3117"/>
            </a:lvl4pPr>
            <a:lvl5pPr marL="2850368" indent="0">
              <a:buNone/>
              <a:defRPr sz="3117"/>
            </a:lvl5pPr>
            <a:lvl6pPr marL="3562960" indent="0">
              <a:buNone/>
              <a:defRPr sz="3117"/>
            </a:lvl6pPr>
            <a:lvl7pPr marL="4275552" indent="0">
              <a:buNone/>
              <a:defRPr sz="3117"/>
            </a:lvl7pPr>
            <a:lvl8pPr marL="4988143" indent="0">
              <a:buNone/>
              <a:defRPr sz="3117"/>
            </a:lvl8pPr>
            <a:lvl9pPr marL="5700735" indent="0">
              <a:buNone/>
              <a:defRPr sz="311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0311" y="9206480"/>
            <a:ext cx="12545108" cy="926349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935"/>
              </a:spcAft>
              <a:buNone/>
              <a:defRPr sz="2338">
                <a:solidFill>
                  <a:srgbClr val="FFFFFF"/>
                </a:solidFill>
              </a:defRPr>
            </a:lvl1pPr>
            <a:lvl2pPr marL="712592" indent="0">
              <a:buNone/>
              <a:defRPr sz="1870"/>
            </a:lvl2pPr>
            <a:lvl3pPr marL="1425184" indent="0">
              <a:buNone/>
              <a:defRPr sz="1559"/>
            </a:lvl3pPr>
            <a:lvl4pPr marL="2137776" indent="0">
              <a:buNone/>
              <a:defRPr sz="1403"/>
            </a:lvl4pPr>
            <a:lvl5pPr marL="2850368" indent="0">
              <a:buNone/>
              <a:defRPr sz="1403"/>
            </a:lvl5pPr>
            <a:lvl6pPr marL="3562960" indent="0">
              <a:buNone/>
              <a:defRPr sz="1403"/>
            </a:lvl6pPr>
            <a:lvl7pPr marL="4275552" indent="0">
              <a:buNone/>
              <a:defRPr sz="1403"/>
            </a:lvl7pPr>
            <a:lvl8pPr marL="4988143" indent="0">
              <a:buNone/>
              <a:defRPr sz="1403"/>
            </a:lvl8pPr>
            <a:lvl9pPr marL="5700735" indent="0">
              <a:buNone/>
              <a:defRPr sz="140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6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9976062"/>
            <a:ext cx="15114590" cy="7125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9872442"/>
            <a:ext cx="15114590" cy="102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0313" y="446692"/>
            <a:ext cx="12469535" cy="22610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312" y="2876696"/>
            <a:ext cx="12469537" cy="62706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0315" y="10067996"/>
            <a:ext cx="3064908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rgbClr val="FFFFFF"/>
                </a:solidFill>
              </a:defRPr>
            </a:lvl1pPr>
          </a:lstStyle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69815" y="10067996"/>
            <a:ext cx="5978896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73734" y="10067996"/>
            <a:ext cx="1626536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37">
                <a:solidFill>
                  <a:srgbClr val="FFFFFF"/>
                </a:solidFill>
              </a:defRPr>
            </a:lvl1pPr>
          </a:lstStyle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479638" y="2708544"/>
            <a:ext cx="1235617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20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1425184" rtl="0" eaLnBrk="1" latinLnBrk="0" hangingPunct="1">
        <a:lnSpc>
          <a:spcPct val="85000"/>
        </a:lnSpc>
        <a:spcBef>
          <a:spcPct val="0"/>
        </a:spcBef>
        <a:buNone/>
        <a:defRPr sz="7481" kern="1200" spc="-7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42518" indent="-142518" algn="l" defTabSz="1425184" rtl="0" eaLnBrk="1" latinLnBrk="0" hangingPunct="1">
        <a:lnSpc>
          <a:spcPct val="90000"/>
        </a:lnSpc>
        <a:spcBef>
          <a:spcPts val="1870"/>
        </a:spcBef>
        <a:spcAft>
          <a:spcPts val="312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1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98577" indent="-285037" algn="l" defTabSz="1425184" rtl="0" eaLnBrk="1" latinLnBrk="0" hangingPunct="1">
        <a:lnSpc>
          <a:spcPct val="90000"/>
        </a:lnSpc>
        <a:spcBef>
          <a:spcPts val="312"/>
        </a:spcBef>
        <a:spcAft>
          <a:spcPts val="623"/>
        </a:spcAft>
        <a:buClr>
          <a:schemeClr val="accent1"/>
        </a:buClr>
        <a:buFont typeface="Calibri" pitchFamily="34" charset="0"/>
        <a:buChar char="◦"/>
        <a:defRPr sz="280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83614" indent="-285037" algn="l" defTabSz="1425184" rtl="0" eaLnBrk="1" latinLnBrk="0" hangingPunct="1">
        <a:lnSpc>
          <a:spcPct val="90000"/>
        </a:lnSpc>
        <a:spcBef>
          <a:spcPts val="312"/>
        </a:spcBef>
        <a:spcAft>
          <a:spcPts val="623"/>
        </a:spcAft>
        <a:buClr>
          <a:schemeClr val="accent1"/>
        </a:buClr>
        <a:buFont typeface="Calibri" pitchFamily="34" charset="0"/>
        <a:buChar char="◦"/>
        <a:defRPr sz="218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68651" indent="-285037" algn="l" defTabSz="1425184" rtl="0" eaLnBrk="1" latinLnBrk="0" hangingPunct="1">
        <a:lnSpc>
          <a:spcPct val="90000"/>
        </a:lnSpc>
        <a:spcBef>
          <a:spcPts val="312"/>
        </a:spcBef>
        <a:spcAft>
          <a:spcPts val="623"/>
        </a:spcAft>
        <a:buClr>
          <a:schemeClr val="accent1"/>
        </a:buClr>
        <a:buFont typeface="Calibri" pitchFamily="34" charset="0"/>
        <a:buChar char="◦"/>
        <a:defRPr sz="218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53688" indent="-285037" algn="l" defTabSz="1425184" rtl="0" eaLnBrk="1" latinLnBrk="0" hangingPunct="1">
        <a:lnSpc>
          <a:spcPct val="90000"/>
        </a:lnSpc>
        <a:spcBef>
          <a:spcPts val="312"/>
        </a:spcBef>
        <a:spcAft>
          <a:spcPts val="623"/>
        </a:spcAft>
        <a:buClr>
          <a:schemeClr val="accent1"/>
        </a:buClr>
        <a:buFont typeface="Calibri" pitchFamily="34" charset="0"/>
        <a:buChar char="◦"/>
        <a:defRPr sz="218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714460" indent="-356296" algn="l" defTabSz="1425184" rtl="0" eaLnBrk="1" latinLnBrk="0" hangingPunct="1">
        <a:lnSpc>
          <a:spcPct val="90000"/>
        </a:lnSpc>
        <a:spcBef>
          <a:spcPts val="312"/>
        </a:spcBef>
        <a:spcAft>
          <a:spcPts val="623"/>
        </a:spcAft>
        <a:buClr>
          <a:schemeClr val="accent1"/>
        </a:buClr>
        <a:buFont typeface="Calibri" pitchFamily="34" charset="0"/>
        <a:buChar char="◦"/>
        <a:defRPr sz="218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26180" indent="-356296" algn="l" defTabSz="1425184" rtl="0" eaLnBrk="1" latinLnBrk="0" hangingPunct="1">
        <a:lnSpc>
          <a:spcPct val="90000"/>
        </a:lnSpc>
        <a:spcBef>
          <a:spcPts val="312"/>
        </a:spcBef>
        <a:spcAft>
          <a:spcPts val="623"/>
        </a:spcAft>
        <a:buClr>
          <a:schemeClr val="accent1"/>
        </a:buClr>
        <a:buFont typeface="Calibri" pitchFamily="34" charset="0"/>
        <a:buChar char="◦"/>
        <a:defRPr sz="218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337900" indent="-356296" algn="l" defTabSz="1425184" rtl="0" eaLnBrk="1" latinLnBrk="0" hangingPunct="1">
        <a:lnSpc>
          <a:spcPct val="90000"/>
        </a:lnSpc>
        <a:spcBef>
          <a:spcPts val="312"/>
        </a:spcBef>
        <a:spcAft>
          <a:spcPts val="623"/>
        </a:spcAft>
        <a:buClr>
          <a:schemeClr val="accent1"/>
        </a:buClr>
        <a:buFont typeface="Calibri" pitchFamily="34" charset="0"/>
        <a:buChar char="◦"/>
        <a:defRPr sz="218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649620" indent="-356296" algn="l" defTabSz="1425184" rtl="0" eaLnBrk="1" latinLnBrk="0" hangingPunct="1">
        <a:lnSpc>
          <a:spcPct val="90000"/>
        </a:lnSpc>
        <a:spcBef>
          <a:spcPts val="312"/>
        </a:spcBef>
        <a:spcAft>
          <a:spcPts val="623"/>
        </a:spcAft>
        <a:buClr>
          <a:schemeClr val="accent1"/>
        </a:buClr>
        <a:buFont typeface="Calibri" pitchFamily="34" charset="0"/>
        <a:buChar char="◦"/>
        <a:defRPr sz="218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184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592" algn="l" defTabSz="1425184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184" algn="l" defTabSz="1425184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7776" algn="l" defTabSz="1425184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0368" algn="l" defTabSz="1425184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2960" algn="l" defTabSz="1425184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5552" algn="l" defTabSz="1425184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8143" algn="l" defTabSz="1425184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0735" algn="l" defTabSz="1425184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facebook.com/sashikiranss" TargetMode="Externa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hyperlink" Target="https://plus.google.com/u/0/+sashikiransss/abou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6027"/>
            <a:ext cx="15114588" cy="1409035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0424" tIns="15212" rIns="30424" bIns="15212" anchor="ctr"/>
          <a:lstStyle/>
          <a:p>
            <a:pPr algn="ctr">
              <a:defRPr/>
            </a:pPr>
            <a:endParaRPr lang="en-US" sz="268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78306" y="2325496"/>
            <a:ext cx="3550023" cy="19749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FAST MOVING SERVICES OF THE MONTH : </a:t>
            </a:r>
            <a:br>
              <a:rPr lang="en-US" sz="1600" b="1" dirty="0"/>
            </a:br>
            <a:r>
              <a:rPr lang="en-US" sz="1600" b="1" dirty="0"/>
              <a:t>RESUME DESIGNING </a:t>
            </a:r>
            <a:endParaRPr lang="en-US" sz="1600" dirty="0"/>
          </a:p>
          <a:p>
            <a:r>
              <a:rPr lang="en-US" sz="1600" b="1" dirty="0"/>
              <a:t>We Cost Rs.200 per Page for a Photoshop Resume</a:t>
            </a:r>
            <a:endParaRPr lang="en-US" sz="1600" dirty="0"/>
          </a:p>
          <a:p>
            <a:r>
              <a:rPr lang="en-US" sz="1600" b="1" dirty="0"/>
              <a:t>&amp; Rs.100 per page for a Professional Word Resume </a:t>
            </a:r>
            <a:endParaRPr lang="en-US" sz="1600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9559751" y="9212257"/>
            <a:ext cx="3470899" cy="46681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pPr marL="130451" indent="-130451" defTabSz="1234258">
              <a:spcBef>
                <a:spcPct val="50000"/>
              </a:spcBef>
            </a:pPr>
            <a:r>
              <a:rPr lang="en-US" sz="1400" dirty="0">
                <a:ea typeface="Times New Roman" pitchFamily="-110" charset="0"/>
                <a:cs typeface="Times New Roman" pitchFamily="-110" charset="0"/>
              </a:rPr>
              <a:t>www.edubuzz360.in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362158" y="2228301"/>
            <a:ext cx="991159" cy="2385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Abstract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571055" y="4507029"/>
            <a:ext cx="847638" cy="33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Rationale</a:t>
            </a:r>
            <a:endParaRPr lang="en-US" sz="1608" b="1" dirty="0">
              <a:solidFill>
                <a:schemeClr val="accent2"/>
              </a:solidFill>
            </a:endParaRPr>
          </a:p>
          <a:p>
            <a:pPr defTabSz="260372"/>
            <a:endParaRPr lang="en-US" sz="656" dirty="0">
              <a:solidFill>
                <a:schemeClr val="accent2"/>
              </a:solidFill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613375" y="7168275"/>
            <a:ext cx="1525708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Literature Review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5668528" y="2169561"/>
            <a:ext cx="2225973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Research Questions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9559751" y="4116379"/>
            <a:ext cx="795459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>
                <a:solidFill>
                  <a:schemeClr val="accent2"/>
                </a:solidFill>
                <a:latin typeface="Arial" pitchFamily="-110" charset="0"/>
              </a:rPr>
              <a:t>Findings</a:t>
            </a:r>
            <a:endParaRPr lang="en-US" sz="656" b="1">
              <a:solidFill>
                <a:schemeClr val="accent2"/>
              </a:solidFill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9559751" y="4377789"/>
            <a:ext cx="3504659" cy="19363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pPr defTabSz="1234258">
              <a:spcBef>
                <a:spcPct val="50000"/>
              </a:spcBef>
              <a:defRPr/>
            </a:pPr>
            <a:r>
              <a:rPr lang="en-US" sz="1116" dirty="0">
                <a:solidFill>
                  <a:srgbClr val="800000"/>
                </a:solidFill>
                <a:latin typeface="Arial" pitchFamily="27" charset="0"/>
              </a:rPr>
              <a:t>Subhead</a:t>
            </a: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051" dirty="0">
                <a:latin typeface="Times New Roman" pitchFamily="27" charset="-52"/>
              </a:rPr>
              <a:t>Met, </a:t>
            </a:r>
            <a:r>
              <a:rPr lang="en-US" sz="1051" dirty="0" err="1">
                <a:latin typeface="Times New Roman" pitchFamily="27" charset="-52"/>
              </a:rPr>
              <a:t>quisl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ip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ercidunt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wisim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num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volorem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quis</a:t>
            </a:r>
            <a:endParaRPr lang="en-US" sz="1051" dirty="0">
              <a:latin typeface="Times New Roman" pitchFamily="27" charset="-52"/>
            </a:endParaRP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051" dirty="0" err="1">
                <a:latin typeface="Times New Roman" pitchFamily="27" charset="-52"/>
              </a:rPr>
              <a:t>nsectem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quat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wisl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enisim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ea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feum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elit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lorperc</a:t>
            </a:r>
            <a:endParaRPr lang="en-US" sz="1051" dirty="0">
              <a:latin typeface="Times New Roman" pitchFamily="27" charset="-52"/>
            </a:endParaRP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051" dirty="0" err="1">
                <a:latin typeface="Times New Roman" pitchFamily="27" charset="-52"/>
              </a:rPr>
              <a:t>iliquat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iure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molortin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vulput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nulla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commodiam</a:t>
            </a:r>
            <a:r>
              <a:rPr lang="en-US" sz="1051" dirty="0">
                <a:latin typeface="Times New Roman" pitchFamily="27" charset="-52"/>
              </a:rPr>
              <a:t> </a:t>
            </a: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defRPr/>
            </a:pPr>
            <a:r>
              <a:rPr lang="en-US" sz="1116" dirty="0">
                <a:solidFill>
                  <a:srgbClr val="800000"/>
                </a:solidFill>
                <a:latin typeface="Arial" pitchFamily="27" charset="0"/>
              </a:rPr>
              <a:t>Subhead</a:t>
            </a: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215" dirty="0" err="1">
                <a:latin typeface="Times New Roman" pitchFamily="27" charset="-52"/>
              </a:rPr>
              <a:t>summy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nulla</a:t>
            </a:r>
            <a:r>
              <a:rPr lang="en-US" sz="1215" dirty="0">
                <a:latin typeface="Times New Roman" pitchFamily="27" charset="-52"/>
              </a:rPr>
              <a:t> alit </a:t>
            </a:r>
            <a:r>
              <a:rPr lang="en-US" sz="1215" dirty="0" err="1">
                <a:latin typeface="Times New Roman" pitchFamily="27" charset="-52"/>
              </a:rPr>
              <a:t>iuscips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umsandigna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feugiat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veliquat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nosto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dunt</a:t>
            </a:r>
            <a:r>
              <a:rPr lang="en-US" sz="1215" dirty="0">
                <a:latin typeface="Times New Roman" pitchFamily="27" charset="-52"/>
              </a:rPr>
              <a:t> </a:t>
            </a: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215" dirty="0" err="1">
                <a:latin typeface="Times New Roman" pitchFamily="27" charset="-52"/>
              </a:rPr>
              <a:t>ea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faccum</a:t>
            </a:r>
            <a:r>
              <a:rPr lang="en-US" sz="1215" dirty="0">
                <a:latin typeface="Times New Roman" pitchFamily="27" charset="-52"/>
              </a:rPr>
              <a:t> in </a:t>
            </a:r>
            <a:r>
              <a:rPr lang="en-US" sz="1215" dirty="0" err="1">
                <a:latin typeface="Times New Roman" pitchFamily="27" charset="-52"/>
              </a:rPr>
              <a:t>ute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commy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nis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aliquatet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accum</a:t>
            </a:r>
            <a:r>
              <a:rPr lang="en-US" sz="1215" dirty="0">
                <a:latin typeface="Times New Roman" pitchFamily="27" charset="-52"/>
              </a:rPr>
              <a:t> do 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1686190" y="7473613"/>
            <a:ext cx="3543165" cy="22826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23391" tIns="124471" rIns="123391" bIns="124471">
            <a:prstTxWarp prst="textNoShape">
              <a:avLst/>
            </a:prstTxWarp>
            <a:spAutoFit/>
          </a:bodyPr>
          <a:lstStyle/>
          <a:p>
            <a:pPr defTabSz="1043273">
              <a:spcBef>
                <a:spcPct val="50000"/>
              </a:spcBef>
            </a:pPr>
            <a:r>
              <a:rPr lang="en-US" sz="1200" b="1" dirty="0">
                <a:solidFill>
                  <a:srgbClr val="87212E"/>
                </a:solidFill>
              </a:rPr>
              <a:t>OUR DESIGNING SERVICES INCLUDE :</a:t>
            </a:r>
            <a:br>
              <a:rPr lang="en-US" sz="2400" b="1" dirty="0"/>
            </a:br>
            <a:r>
              <a:rPr lang="en-US" sz="1200" dirty="0"/>
              <a:t>1) Logo Designing</a:t>
            </a:r>
            <a:br>
              <a:rPr lang="en-US" sz="1200" dirty="0"/>
            </a:br>
            <a:r>
              <a:rPr lang="en-US" sz="1200" dirty="0"/>
              <a:t>2) Business Cards Designing</a:t>
            </a:r>
            <a:br>
              <a:rPr lang="en-US" sz="1200" dirty="0"/>
            </a:br>
            <a:r>
              <a:rPr lang="en-US" sz="1200" dirty="0"/>
              <a:t>3) Certificate Designing</a:t>
            </a:r>
            <a:br>
              <a:rPr lang="en-US" sz="1200" dirty="0"/>
            </a:br>
            <a:r>
              <a:rPr lang="en-US" sz="1200" dirty="0"/>
              <a:t>4) Poster Designing </a:t>
            </a:r>
            <a:br>
              <a:rPr lang="en-US" sz="1200" dirty="0"/>
            </a:br>
            <a:r>
              <a:rPr lang="en-US" sz="1200" dirty="0"/>
              <a:t>5) Banner Designing</a:t>
            </a:r>
            <a:br>
              <a:rPr lang="en-US" sz="1200" dirty="0"/>
            </a:br>
            <a:r>
              <a:rPr lang="en-US" sz="1200" dirty="0"/>
              <a:t>6) Professional Resume Designing </a:t>
            </a:r>
            <a:br>
              <a:rPr lang="en-US" sz="1200" dirty="0"/>
            </a:br>
            <a:r>
              <a:rPr lang="en-US" sz="1200" dirty="0"/>
              <a:t>7) 2D , 3D , Animations / Graphics Video Creating </a:t>
            </a:r>
            <a:br>
              <a:rPr lang="en-US" sz="1200" dirty="0"/>
            </a:br>
            <a:r>
              <a:rPr lang="en-US" sz="1200" dirty="0"/>
              <a:t>8) Career Guidance</a:t>
            </a:r>
            <a:br>
              <a:rPr lang="en-US" sz="1200" dirty="0"/>
            </a:br>
            <a:r>
              <a:rPr lang="en-US" sz="1200" dirty="0"/>
              <a:t>9) Website Designing</a:t>
            </a:r>
            <a:br>
              <a:rPr lang="en-US" sz="1200" dirty="0"/>
            </a:br>
            <a:r>
              <a:rPr lang="en-US" sz="1200" dirty="0"/>
              <a:t>10)Website Development </a:t>
            </a:r>
            <a:endParaRPr lang="en-US" sz="2800" dirty="0"/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668474" y="4862829"/>
            <a:ext cx="3550549" cy="20457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pPr marL="13838" indent="-13838" defTabSz="1043273">
              <a:spcBef>
                <a:spcPct val="50000"/>
              </a:spcBef>
            </a:pPr>
            <a:r>
              <a:rPr lang="en-US" sz="2000" b="1" dirty="0">
                <a:solidFill>
                  <a:srgbClr val="87212E"/>
                </a:solidFill>
                <a:latin typeface="Arial"/>
                <a:cs typeface="Arial"/>
              </a:rPr>
              <a:t>Edu Services :</a:t>
            </a:r>
          </a:p>
          <a:p>
            <a:pPr defTabSz="1254873">
              <a:spcBef>
                <a:spcPct val="30000"/>
              </a:spcBef>
            </a:pPr>
            <a:r>
              <a:rPr lang="en-US" sz="1400" dirty="0">
                <a:latin typeface="Constantia"/>
                <a:cs typeface="Constantia"/>
              </a:rPr>
              <a:t>You can email to: </a:t>
            </a:r>
            <a:br>
              <a:rPr lang="en-US" sz="1400" dirty="0">
                <a:latin typeface="Constantia"/>
                <a:cs typeface="Constantia"/>
              </a:rPr>
            </a:br>
            <a:r>
              <a:rPr lang="en-US" sz="1400" dirty="0">
                <a:latin typeface="Constantia"/>
                <a:cs typeface="Constantia"/>
              </a:rPr>
              <a:t>sashikiran360@gmail.com to place an order or call us  - 9629486910</a:t>
            </a:r>
          </a:p>
          <a:p>
            <a:pPr defTabSz="1254873">
              <a:spcBef>
                <a:spcPct val="30000"/>
              </a:spcBef>
            </a:pPr>
            <a:endParaRPr lang="en-US" sz="1400" dirty="0">
              <a:latin typeface="Constantia"/>
              <a:cs typeface="Constantia"/>
            </a:endParaRPr>
          </a:p>
          <a:p>
            <a:pPr defTabSz="1254873">
              <a:spcBef>
                <a:spcPct val="30000"/>
              </a:spcBef>
            </a:pPr>
            <a:r>
              <a:rPr lang="en-US" sz="1400" dirty="0">
                <a:latin typeface="Constantia"/>
                <a:cs typeface="Constantia"/>
              </a:rPr>
              <a:t>Please indicate the size ,abstract and other details to design your poster.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9559753" y="8943436"/>
            <a:ext cx="1995503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>
                <a:solidFill>
                  <a:schemeClr val="accent2"/>
                </a:solidFill>
                <a:latin typeface="Arial" pitchFamily="-110" charset="0"/>
              </a:rPr>
              <a:t>References</a:t>
            </a:r>
            <a:endParaRPr lang="en-US" sz="656" b="1">
              <a:solidFill>
                <a:schemeClr val="accent2"/>
              </a:solidFill>
            </a:endParaRP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9559753" y="6517207"/>
            <a:ext cx="2419607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Conclusion/Discussion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9559751" y="6777033"/>
            <a:ext cx="3504131" cy="2744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contact us :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FACEBOOK ---&gt; </a:t>
            </a:r>
            <a:r>
              <a:rPr lang="en-US" b="1" dirty="0">
                <a:hlinkClick r:id="rId3"/>
              </a:rPr>
              <a:t>http://www.facebook.com/sashikiranss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GOOGLE + ---&gt; </a:t>
            </a:r>
            <a:r>
              <a:rPr lang="en-US" b="1" dirty="0">
                <a:hlinkClick r:id="rId4"/>
              </a:rPr>
              <a:t>https://plus.google.com/u/0/+sashikiransss/about</a:t>
            </a:r>
            <a:endParaRPr lang="en-US" dirty="0"/>
          </a:p>
        </p:txBody>
      </p:sp>
      <p:graphicFrame>
        <p:nvGraphicFramePr>
          <p:cNvPr id="19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879809"/>
              </p:ext>
            </p:extLst>
          </p:nvPr>
        </p:nvGraphicFramePr>
        <p:xfrm>
          <a:off x="9509637" y="2362191"/>
          <a:ext cx="2342592" cy="1529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5" imgW="7046393" imgH="4589909" progId="Excel.Sheet.8">
                  <p:embed/>
                </p:oleObj>
              </mc:Choice>
              <mc:Fallback>
                <p:oleObj r:id="rId5" imgW="7046393" imgH="4589909" progId="Excel.Sheet.8">
                  <p:embed/>
                  <p:pic>
                    <p:nvPicPr>
                      <p:cNvPr id="15379" name="Chart 2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637" y="2362191"/>
                        <a:ext cx="2342592" cy="1529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9483790" y="2156350"/>
            <a:ext cx="226552" cy="7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268">
                <a:solidFill>
                  <a:schemeClr val="accent2"/>
                </a:solidFill>
                <a:latin typeface="Arial" pitchFamily="-110" charset="0"/>
              </a:rPr>
              <a:t>Figure one</a:t>
            </a:r>
            <a:endParaRPr lang="en-US" sz="268">
              <a:solidFill>
                <a:schemeClr val="accent2"/>
              </a:solidFill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9820334" y="3954988"/>
            <a:ext cx="758749" cy="12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591">
                <a:solidFill>
                  <a:schemeClr val="accent2"/>
                </a:solidFill>
                <a:latin typeface="Arial" pitchFamily="-110" charset="0"/>
              </a:rPr>
              <a:t>Caption for this chart</a:t>
            </a:r>
            <a:endParaRPr lang="en-US" sz="591">
              <a:solidFill>
                <a:schemeClr val="accent2"/>
              </a:solidFill>
            </a:endParaRPr>
          </a:p>
        </p:txBody>
      </p:sp>
      <p:pic>
        <p:nvPicPr>
          <p:cNvPr id="22" name="Picture 21" descr="pinkwhite tulip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17713" y="2323940"/>
            <a:ext cx="1046169" cy="13844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11955622" y="3896250"/>
            <a:ext cx="758749" cy="12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591">
                <a:solidFill>
                  <a:schemeClr val="accent2"/>
                </a:solidFill>
                <a:latin typeface="Arial" pitchFamily="-110" charset="0"/>
              </a:rPr>
              <a:t>Caption for this chart</a:t>
            </a:r>
            <a:endParaRPr lang="en-US" sz="591">
              <a:solidFill>
                <a:schemeClr val="accent2"/>
              </a:solidFill>
            </a:endParaRP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11959842" y="2125129"/>
            <a:ext cx="221743" cy="7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268">
                <a:solidFill>
                  <a:schemeClr val="accent2"/>
                </a:solidFill>
                <a:latin typeface="Arial" pitchFamily="-110" charset="0"/>
              </a:rPr>
              <a:t>Figure two</a:t>
            </a:r>
            <a:endParaRPr lang="en-US" sz="268">
              <a:solidFill>
                <a:schemeClr val="accent2"/>
              </a:solidFill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5606991" y="6097864"/>
            <a:ext cx="795459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Method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591155" y="2390349"/>
            <a:ext cx="3550023" cy="37103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23391" tIns="124471" rIns="123391" bIns="124471">
            <a:prstTxWarp prst="textNoShape">
              <a:avLst/>
            </a:prstTxWarp>
            <a:spAutoFit/>
          </a:bodyPr>
          <a:lstStyle/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Engineering Projects Topics &amp; Details :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DHOOP BAR MAKING MACHINE 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2) FABRICATION OF MULTIPURPOSE MECHANICAL MACHINE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3) MATERIAL SHIFTER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4) MOTOR BIKE REVERSE MOTION CONTROL IN HILLS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5) POWER TRANSMISSION IN BICYCLE USING ELBOW MECHANISM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6) BEVEL GEAR BALL SCREW JACK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7) CENTRIFUGAL CASTING MACHINE FOR FRP   ----&gt; Read More... 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195815"/>
              </p:ext>
            </p:extLst>
          </p:nvPr>
        </p:nvGraphicFramePr>
        <p:xfrm>
          <a:off x="5610419" y="8290449"/>
          <a:ext cx="3571701" cy="141466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510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2095"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Fdf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Dfkj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sldfkj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Sl;dk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lkl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lskdfslk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1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2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3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4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5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5735341" y="7919222"/>
            <a:ext cx="888592" cy="21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  <a:latin typeface="Arial" pitchFamily="-110" charset="0"/>
              </a:rPr>
              <a:t>Figure three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5606992" y="6377907"/>
            <a:ext cx="3550023" cy="146420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pPr defTabSz="1234258">
              <a:spcBef>
                <a:spcPct val="50000"/>
              </a:spcBef>
            </a:pPr>
            <a:r>
              <a:rPr lang="en-US" sz="1051" dirty="0"/>
              <a:t>8) DIGGING MACHINE PROJECT  ----&gt; Read More...</a:t>
            </a:r>
          </a:p>
          <a:p>
            <a:pPr defTabSz="1234258">
              <a:spcBef>
                <a:spcPct val="50000"/>
              </a:spcBef>
            </a:pPr>
            <a:r>
              <a:rPr lang="en-US" sz="1051" dirty="0"/>
              <a:t>9) RECIPROCATING PUMP USING PEDAL POWER   ----&gt; Read More...</a:t>
            </a:r>
          </a:p>
          <a:p>
            <a:pPr defTabSz="1234258">
              <a:spcBef>
                <a:spcPct val="50000"/>
              </a:spcBef>
            </a:pPr>
            <a:r>
              <a:rPr lang="en-US" sz="1051" dirty="0"/>
              <a:t>10) FLEXIBLE WORK HOLDING DEVICE FOR DIVERSE MACHINING APPLICATIONS </a:t>
            </a:r>
          </a:p>
          <a:p>
            <a:pPr defTabSz="1234258">
              <a:spcBef>
                <a:spcPct val="50000"/>
              </a:spcBef>
            </a:pPr>
            <a:r>
              <a:rPr lang="en-US" sz="1051" dirty="0"/>
              <a:t>       ----&gt;  http://www.edubuzz360.in/projects.html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668470" y="9893558"/>
            <a:ext cx="12596170" cy="647870"/>
            <a:chOff x="-462744" y="31832975"/>
            <a:chExt cx="36576000" cy="1974463"/>
          </a:xfrm>
        </p:grpSpPr>
        <p:sp>
          <p:nvSpPr>
            <p:cNvPr id="31" name="Rectangle 30"/>
            <p:cNvSpPr/>
            <p:nvPr/>
          </p:nvSpPr>
          <p:spPr>
            <a:xfrm>
              <a:off x="-462744" y="31930624"/>
              <a:ext cx="36576000" cy="1059542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68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-222601" y="31832975"/>
              <a:ext cx="35628507" cy="19744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34258"/>
              <a:r>
                <a:rPr lang="en-US" sz="1805" b="1" dirty="0">
                  <a:solidFill>
                    <a:schemeClr val="bg1"/>
                  </a:solidFill>
                  <a:latin typeface="Arial" pitchFamily="-110" charset="0"/>
                </a:rPr>
                <a:t>Template Designed by			    				SASHIKIRAN	</a:t>
              </a:r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3284" y="831990"/>
            <a:ext cx="1239117" cy="102929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873135" y="625621"/>
            <a:ext cx="7653457" cy="1168653"/>
          </a:xfrm>
          <a:prstGeom prst="rect">
            <a:avLst/>
          </a:prstGeom>
          <a:noFill/>
        </p:spPr>
        <p:txBody>
          <a:bodyPr wrap="square" lIns="25119" tIns="12559" rIns="25119" bIns="12559" rtlCol="0" anchor="ctr" anchorCtr="0">
            <a:noAutofit/>
          </a:bodyPr>
          <a:lstStyle/>
          <a:p>
            <a:pPr>
              <a:spcAft>
                <a:spcPts val="137"/>
              </a:spcAft>
            </a:pP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Title of Poster</a:t>
            </a:r>
          </a:p>
          <a:p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Designed by </a:t>
            </a:r>
            <a:r>
              <a:rPr lang="en-US" sz="1600" b="1" dirty="0" err="1">
                <a:solidFill>
                  <a:schemeClr val="bg1"/>
                </a:solidFill>
                <a:latin typeface="Arial"/>
                <a:cs typeface="Arial"/>
              </a:rPr>
              <a:t>Sashikiran’s</a:t>
            </a:r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 www.edubuzz360.in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014" y="586762"/>
            <a:ext cx="1472337" cy="147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4792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</TotalTime>
  <Words>234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Constantia</vt:lpstr>
      <vt:lpstr>Times New Roman</vt:lpstr>
      <vt:lpstr>Retrospect</vt:lpstr>
      <vt:lpstr>Microsoft Excel 97-2003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sashi kiran</dc:creator>
  <cp:lastModifiedBy>sashi kiran</cp:lastModifiedBy>
  <cp:revision>5</cp:revision>
  <dcterms:created xsi:type="dcterms:W3CDTF">2016-03-15T09:55:27Z</dcterms:created>
  <dcterms:modified xsi:type="dcterms:W3CDTF">2016-03-15T10:46:18Z</dcterms:modified>
</cp:coreProperties>
</file>