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5114588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5115707" cy="10688638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6863" y="2823907"/>
            <a:ext cx="8775298" cy="2362057"/>
          </a:xfrm>
        </p:spPr>
        <p:txBody>
          <a:bodyPr anchor="b">
            <a:noAutofit/>
          </a:bodyPr>
          <a:lstStyle>
            <a:lvl1pPr algn="ctr">
              <a:defRPr sz="748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6863" y="5608227"/>
            <a:ext cx="8775298" cy="2147158"/>
          </a:xfrm>
        </p:spPr>
        <p:txBody>
          <a:bodyPr anchor="t">
            <a:normAutofit/>
          </a:bodyPr>
          <a:lstStyle>
            <a:lvl1pPr marL="0" indent="0" algn="ctr">
              <a:buNone/>
              <a:defRPr sz="3117">
                <a:solidFill>
                  <a:schemeClr val="tx1"/>
                </a:solidFill>
              </a:defRPr>
            </a:lvl1pPr>
            <a:lvl2pPr marL="71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5840" y="7877925"/>
            <a:ext cx="1112893" cy="435463"/>
          </a:xfrm>
        </p:spPr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6864" y="7877925"/>
            <a:ext cx="6719016" cy="4354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695" y="7877925"/>
            <a:ext cx="683467" cy="435463"/>
          </a:xfrm>
        </p:spPr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38673" y="5410291"/>
            <a:ext cx="84516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4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2" y="7505137"/>
            <a:ext cx="11237977" cy="883298"/>
          </a:xfrm>
        </p:spPr>
        <p:txBody>
          <a:bodyPr anchor="b">
            <a:normAutofit/>
          </a:bodyPr>
          <a:lstStyle>
            <a:lvl1pPr algn="ctr">
              <a:defRPr sz="374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6358" y="1609894"/>
            <a:ext cx="11721875" cy="523875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592" indent="0">
              <a:buNone/>
              <a:defRPr sz="2494"/>
            </a:lvl2pPr>
            <a:lvl3pPr marL="1425184" indent="0">
              <a:buNone/>
              <a:defRPr sz="2494"/>
            </a:lvl3pPr>
            <a:lvl4pPr marL="2137776" indent="0">
              <a:buNone/>
              <a:defRPr sz="2494"/>
            </a:lvl4pPr>
            <a:lvl5pPr marL="2850368" indent="0">
              <a:buNone/>
              <a:defRPr sz="2494"/>
            </a:lvl5pPr>
            <a:lvl6pPr marL="3562960" indent="0">
              <a:buNone/>
              <a:defRPr sz="2494"/>
            </a:lvl6pPr>
            <a:lvl7pPr marL="4275552" indent="0">
              <a:buNone/>
              <a:defRPr sz="2494"/>
            </a:lvl7pPr>
            <a:lvl8pPr marL="4988143" indent="0">
              <a:buNone/>
              <a:defRPr sz="2494"/>
            </a:lvl8pPr>
            <a:lvl9pPr marL="5700735" indent="0">
              <a:buNone/>
              <a:defRPr sz="24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302" y="8388435"/>
            <a:ext cx="11237977" cy="7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592" indent="0">
              <a:buNone/>
              <a:defRPr sz="1870"/>
            </a:lvl2pPr>
            <a:lvl3pPr marL="1425184" indent="0">
              <a:buNone/>
              <a:defRPr sz="1559"/>
            </a:lvl3pPr>
            <a:lvl4pPr marL="2137776" indent="0">
              <a:buNone/>
              <a:defRPr sz="1403"/>
            </a:lvl4pPr>
            <a:lvl5pPr marL="2850368" indent="0">
              <a:buNone/>
              <a:defRPr sz="1403"/>
            </a:lvl5pPr>
            <a:lvl6pPr marL="3562960" indent="0">
              <a:buNone/>
              <a:defRPr sz="1403"/>
            </a:lvl6pPr>
            <a:lvl7pPr marL="4275552" indent="0">
              <a:buNone/>
              <a:defRPr sz="1403"/>
            </a:lvl7pPr>
            <a:lvl8pPr marL="4988143" indent="0">
              <a:buNone/>
              <a:defRPr sz="1403"/>
            </a:lvl8pPr>
            <a:lvl9pPr marL="5700735" indent="0">
              <a:buNone/>
              <a:defRPr sz="14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2" y="1413420"/>
            <a:ext cx="11237977" cy="4828216"/>
          </a:xfrm>
        </p:spPr>
        <p:txBody>
          <a:bodyPr anchor="ctr">
            <a:normAutofit/>
          </a:bodyPr>
          <a:lstStyle>
            <a:lvl1pPr algn="ctr">
              <a:defRPr sz="498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301" y="6663903"/>
            <a:ext cx="11237980" cy="24940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7">
                <a:solidFill>
                  <a:schemeClr val="tx1"/>
                </a:solidFill>
              </a:defRPr>
            </a:lvl1pPr>
            <a:lvl2pPr marL="712592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3241" y="6452769"/>
            <a:ext cx="109201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6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588" y="1530716"/>
            <a:ext cx="10579302" cy="3694840"/>
          </a:xfrm>
        </p:spPr>
        <p:txBody>
          <a:bodyPr anchor="ctr">
            <a:normAutofit/>
          </a:bodyPr>
          <a:lstStyle>
            <a:lvl1pPr algn="ctr">
              <a:defRPr sz="4988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45053" y="5225556"/>
            <a:ext cx="9740509" cy="101608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805"/>
            </a:lvl1pPr>
            <a:lvl2pPr marL="712592" indent="0">
              <a:buFontTx/>
              <a:buNone/>
              <a:defRPr/>
            </a:lvl2pPr>
            <a:lvl3pPr marL="1425184" indent="0">
              <a:buFontTx/>
              <a:buNone/>
              <a:defRPr/>
            </a:lvl3pPr>
            <a:lvl4pPr marL="2137776" indent="0">
              <a:buFontTx/>
              <a:buNone/>
              <a:defRPr/>
            </a:lvl4pPr>
            <a:lvl5pPr marL="285036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297" y="6769472"/>
            <a:ext cx="11237984" cy="23884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7">
                <a:solidFill>
                  <a:schemeClr val="tx1"/>
                </a:solidFill>
              </a:defRPr>
            </a:lvl1pPr>
            <a:lvl2pPr marL="712592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4958" y="1411066"/>
            <a:ext cx="755926" cy="911411"/>
          </a:xfrm>
          <a:prstGeom prst="rect">
            <a:avLst/>
          </a:prstGeom>
        </p:spPr>
        <p:txBody>
          <a:bodyPr vert="horz" lIns="142515" tIns="71258" rIns="142515" bIns="71258" rtlCol="0" anchor="ctr">
            <a:noAutofit/>
          </a:bodyPr>
          <a:lstStyle/>
          <a:p>
            <a:pPr lvl="0"/>
            <a:r>
              <a:rPr lang="en-US" sz="11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17811" y="4407419"/>
            <a:ext cx="755926" cy="911411"/>
          </a:xfrm>
          <a:prstGeom prst="rect">
            <a:avLst/>
          </a:prstGeom>
        </p:spPr>
        <p:txBody>
          <a:bodyPr vert="horz" lIns="142515" tIns="71258" rIns="142515" bIns="71258" rtlCol="0" anchor="ctr">
            <a:noAutofit/>
          </a:bodyPr>
          <a:lstStyle/>
          <a:p>
            <a:pPr lvl="0" algn="r"/>
            <a:r>
              <a:rPr lang="en-US" sz="11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13242" y="6452769"/>
            <a:ext cx="109020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7" y="5156638"/>
            <a:ext cx="11237967" cy="2289220"/>
          </a:xfrm>
        </p:spPr>
        <p:txBody>
          <a:bodyPr anchor="b">
            <a:normAutofit/>
          </a:bodyPr>
          <a:lstStyle>
            <a:lvl1pPr algn="l">
              <a:defRPr sz="498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305" y="7445858"/>
            <a:ext cx="11237971" cy="1340989"/>
          </a:xfrm>
        </p:spPr>
        <p:txBody>
          <a:bodyPr anchor="t">
            <a:normAutofit/>
          </a:bodyPr>
          <a:lstStyle>
            <a:lvl1pPr marL="0" indent="0" algn="l">
              <a:buNone/>
              <a:defRPr sz="2805">
                <a:solidFill>
                  <a:schemeClr val="tx1"/>
                </a:solidFill>
              </a:defRPr>
            </a:lvl1pPr>
            <a:lvl2pPr marL="712592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96" y="1530717"/>
            <a:ext cx="10455196" cy="3496902"/>
          </a:xfrm>
        </p:spPr>
        <p:txBody>
          <a:bodyPr anchor="ctr">
            <a:normAutofit/>
          </a:bodyPr>
          <a:lstStyle>
            <a:lvl1pPr algn="ctr">
              <a:defRPr sz="4988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945305" y="5672104"/>
            <a:ext cx="11237971" cy="138239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117">
                <a:solidFill>
                  <a:schemeClr val="tx1"/>
                </a:solidFill>
              </a:defRPr>
            </a:lvl1pPr>
            <a:lvl2pPr marL="712592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301" y="7059780"/>
            <a:ext cx="11237980" cy="2098140"/>
          </a:xfrm>
        </p:spPr>
        <p:txBody>
          <a:bodyPr anchor="t">
            <a:normAutofit/>
          </a:bodyPr>
          <a:lstStyle>
            <a:lvl1pPr marL="0" indent="0" algn="l">
              <a:buNone/>
              <a:defRPr sz="2494">
                <a:solidFill>
                  <a:schemeClr val="tx1"/>
                </a:solidFill>
              </a:defRPr>
            </a:lvl1pPr>
            <a:lvl2pPr marL="712592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51391" y="1397869"/>
            <a:ext cx="755926" cy="911411"/>
          </a:xfrm>
          <a:prstGeom prst="rect">
            <a:avLst/>
          </a:prstGeom>
        </p:spPr>
        <p:txBody>
          <a:bodyPr vert="horz" lIns="142515" tIns="71258" rIns="142515" bIns="71258" rtlCol="0" anchor="ctr">
            <a:noAutofit/>
          </a:bodyPr>
          <a:lstStyle/>
          <a:p>
            <a:pPr lvl="0"/>
            <a:r>
              <a:rPr lang="en-US" sz="1246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44742" y="4064313"/>
            <a:ext cx="755926" cy="911411"/>
          </a:xfrm>
          <a:prstGeom prst="rect">
            <a:avLst/>
          </a:prstGeom>
        </p:spPr>
        <p:txBody>
          <a:bodyPr vert="horz" lIns="142515" tIns="71258" rIns="142515" bIns="71258" rtlCol="0" anchor="ctr">
            <a:noAutofit/>
          </a:bodyPr>
          <a:lstStyle/>
          <a:p>
            <a:pPr lvl="0" algn="r"/>
            <a:r>
              <a:rPr lang="en-US" sz="1246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113242" y="5344319"/>
            <a:ext cx="109020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1" y="1530716"/>
            <a:ext cx="11237977" cy="357607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988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945305" y="5558092"/>
            <a:ext cx="11237971" cy="141090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117">
                <a:solidFill>
                  <a:schemeClr val="tx1"/>
                </a:solidFill>
              </a:defRPr>
            </a:lvl1pPr>
            <a:lvl2pPr marL="712592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302" y="6967409"/>
            <a:ext cx="11237977" cy="2190512"/>
          </a:xfrm>
        </p:spPr>
        <p:txBody>
          <a:bodyPr anchor="t">
            <a:normAutofit/>
          </a:bodyPr>
          <a:lstStyle>
            <a:lvl1pPr marL="0" indent="0" algn="l">
              <a:buNone/>
              <a:defRPr sz="2494">
                <a:solidFill>
                  <a:schemeClr val="tx1"/>
                </a:solidFill>
              </a:defRPr>
            </a:lvl1pPr>
            <a:lvl2pPr marL="712592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3248" y="5344319"/>
            <a:ext cx="109200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2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5301" y="3881038"/>
            <a:ext cx="11237980" cy="52768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3242" y="3669906"/>
            <a:ext cx="109200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6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07262" y="1413421"/>
            <a:ext cx="2676013" cy="77445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5305" y="1413421"/>
            <a:ext cx="8125098" cy="774449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323528" y="1413421"/>
            <a:ext cx="0" cy="774449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113241" y="3672384"/>
            <a:ext cx="109020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41" y="2558249"/>
            <a:ext cx="10902097" cy="2840506"/>
          </a:xfrm>
        </p:spPr>
        <p:txBody>
          <a:bodyPr anchor="b">
            <a:normAutofit/>
          </a:bodyPr>
          <a:lstStyle>
            <a:lvl1pPr algn="ctr">
              <a:defRPr sz="62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241" y="5821021"/>
            <a:ext cx="10902097" cy="1698859"/>
          </a:xfrm>
        </p:spPr>
        <p:txBody>
          <a:bodyPr anchor="t">
            <a:normAutofit/>
          </a:bodyPr>
          <a:lstStyle>
            <a:lvl1pPr marL="0" indent="0" algn="ctr">
              <a:buNone/>
              <a:defRPr sz="3741">
                <a:solidFill>
                  <a:schemeClr val="tx1"/>
                </a:solidFill>
              </a:defRPr>
            </a:lvl1pPr>
            <a:lvl2pPr marL="712592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1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7776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03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296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55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814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07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13243" y="5609886"/>
            <a:ext cx="109020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13241" y="3672384"/>
            <a:ext cx="109020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2" y="1426613"/>
            <a:ext cx="11237977" cy="2032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5302" y="3876413"/>
            <a:ext cx="5516825" cy="53728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8211" y="3876413"/>
            <a:ext cx="5516825" cy="53728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305" y="4143496"/>
            <a:ext cx="5516825" cy="898142"/>
          </a:xfrm>
        </p:spPr>
        <p:txBody>
          <a:bodyPr anchor="b">
            <a:noAutofit/>
          </a:bodyPr>
          <a:lstStyle>
            <a:lvl1pPr marL="0" indent="0">
              <a:buNone/>
              <a:defRPr sz="3741" b="0">
                <a:solidFill>
                  <a:schemeClr val="accent1"/>
                </a:solidFill>
              </a:defRPr>
            </a:lvl1pPr>
            <a:lvl2pPr marL="712592" indent="0">
              <a:buNone/>
              <a:defRPr sz="3117" b="1"/>
            </a:lvl2pPr>
            <a:lvl3pPr marL="1425184" indent="0">
              <a:buNone/>
              <a:defRPr sz="2805" b="1"/>
            </a:lvl3pPr>
            <a:lvl4pPr marL="2137776" indent="0">
              <a:buNone/>
              <a:defRPr sz="2494" b="1"/>
            </a:lvl4pPr>
            <a:lvl5pPr marL="2850368" indent="0">
              <a:buNone/>
              <a:defRPr sz="2494" b="1"/>
            </a:lvl5pPr>
            <a:lvl6pPr marL="3562960" indent="0">
              <a:buNone/>
              <a:defRPr sz="2494" b="1"/>
            </a:lvl6pPr>
            <a:lvl7pPr marL="4275552" indent="0">
              <a:buNone/>
              <a:defRPr sz="2494" b="1"/>
            </a:lvl7pPr>
            <a:lvl8pPr marL="4988143" indent="0">
              <a:buNone/>
              <a:defRPr sz="2494" b="1"/>
            </a:lvl8pPr>
            <a:lvl9pPr marL="5700735" indent="0">
              <a:buNone/>
              <a:defRPr sz="2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5305" y="5054836"/>
            <a:ext cx="5516825" cy="421844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72723" y="4143496"/>
            <a:ext cx="5516825" cy="898142"/>
          </a:xfrm>
        </p:spPr>
        <p:txBody>
          <a:bodyPr anchor="b">
            <a:noAutofit/>
          </a:bodyPr>
          <a:lstStyle>
            <a:lvl1pPr marL="0" indent="0">
              <a:buNone/>
              <a:defRPr sz="3741" b="0">
                <a:solidFill>
                  <a:schemeClr val="accent1"/>
                </a:solidFill>
              </a:defRPr>
            </a:lvl1pPr>
            <a:lvl2pPr marL="712592" indent="0">
              <a:buNone/>
              <a:defRPr sz="3117" b="1"/>
            </a:lvl2pPr>
            <a:lvl3pPr marL="1425184" indent="0">
              <a:buNone/>
              <a:defRPr sz="2805" b="1"/>
            </a:lvl3pPr>
            <a:lvl4pPr marL="2137776" indent="0">
              <a:buNone/>
              <a:defRPr sz="2494" b="1"/>
            </a:lvl4pPr>
            <a:lvl5pPr marL="2850368" indent="0">
              <a:buNone/>
              <a:defRPr sz="2494" b="1"/>
            </a:lvl5pPr>
            <a:lvl6pPr marL="3562960" indent="0">
              <a:buNone/>
              <a:defRPr sz="2494" b="1"/>
            </a:lvl6pPr>
            <a:lvl7pPr marL="4275552" indent="0">
              <a:buNone/>
              <a:defRPr sz="2494" b="1"/>
            </a:lvl7pPr>
            <a:lvl8pPr marL="4988143" indent="0">
              <a:buNone/>
              <a:defRPr sz="2494" b="1"/>
            </a:lvl8pPr>
            <a:lvl9pPr marL="5700735" indent="0">
              <a:buNone/>
              <a:defRPr sz="2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72723" y="5054836"/>
            <a:ext cx="5516825" cy="421844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113242" y="3669906"/>
            <a:ext cx="109020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1" y="1426613"/>
            <a:ext cx="11237979" cy="2032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3242" y="3669906"/>
            <a:ext cx="109020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1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1" y="2164120"/>
            <a:ext cx="4193204" cy="2137728"/>
          </a:xfrm>
        </p:spPr>
        <p:txBody>
          <a:bodyPr anchor="b">
            <a:normAutofit/>
          </a:bodyPr>
          <a:lstStyle>
            <a:lvl1pPr algn="ctr">
              <a:defRPr sz="374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263" y="1530717"/>
            <a:ext cx="6373019" cy="762720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301" y="4724111"/>
            <a:ext cx="4193204" cy="3800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592" indent="0">
              <a:buNone/>
              <a:defRPr sz="1870"/>
            </a:lvl2pPr>
            <a:lvl3pPr marL="1425184" indent="0">
              <a:buNone/>
              <a:defRPr sz="1559"/>
            </a:lvl3pPr>
            <a:lvl4pPr marL="2137776" indent="0">
              <a:buNone/>
              <a:defRPr sz="1403"/>
            </a:lvl4pPr>
            <a:lvl5pPr marL="2850368" indent="0">
              <a:buNone/>
              <a:defRPr sz="1403"/>
            </a:lvl5pPr>
            <a:lvl6pPr marL="3562960" indent="0">
              <a:buNone/>
              <a:defRPr sz="1403"/>
            </a:lvl6pPr>
            <a:lvl7pPr marL="4275552" indent="0">
              <a:buNone/>
              <a:defRPr sz="1403"/>
            </a:lvl7pPr>
            <a:lvl8pPr marL="4988143" indent="0">
              <a:buNone/>
              <a:defRPr sz="1403"/>
            </a:lvl8pPr>
            <a:lvl9pPr marL="5700735" indent="0">
              <a:buNone/>
              <a:defRPr sz="14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13242" y="4539372"/>
            <a:ext cx="38573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8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300" y="2936074"/>
            <a:ext cx="6003854" cy="2137728"/>
          </a:xfrm>
        </p:spPr>
        <p:txBody>
          <a:bodyPr anchor="b">
            <a:normAutofit/>
          </a:bodyPr>
          <a:lstStyle>
            <a:lvl1pPr algn="ctr">
              <a:defRPr sz="374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7362" y="1609893"/>
            <a:ext cx="4842260" cy="74688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592" indent="0">
              <a:buNone/>
              <a:defRPr sz="2494"/>
            </a:lvl2pPr>
            <a:lvl3pPr marL="1425184" indent="0">
              <a:buNone/>
              <a:defRPr sz="2494"/>
            </a:lvl3pPr>
            <a:lvl4pPr marL="2137776" indent="0">
              <a:buNone/>
              <a:defRPr sz="2494"/>
            </a:lvl4pPr>
            <a:lvl5pPr marL="2850368" indent="0">
              <a:buNone/>
              <a:defRPr sz="2494"/>
            </a:lvl5pPr>
            <a:lvl6pPr marL="3562960" indent="0">
              <a:buNone/>
              <a:defRPr sz="2494"/>
            </a:lvl6pPr>
            <a:lvl7pPr marL="4275552" indent="0">
              <a:buNone/>
              <a:defRPr sz="2494"/>
            </a:lvl7pPr>
            <a:lvl8pPr marL="4988143" indent="0">
              <a:buNone/>
              <a:defRPr sz="2494"/>
            </a:lvl8pPr>
            <a:lvl9pPr marL="5700735" indent="0">
              <a:buNone/>
              <a:defRPr sz="24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301" y="5073802"/>
            <a:ext cx="6003852" cy="2850303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592" indent="0">
              <a:buNone/>
              <a:defRPr sz="1870"/>
            </a:lvl2pPr>
            <a:lvl3pPr marL="1425184" indent="0">
              <a:buNone/>
              <a:defRPr sz="1559"/>
            </a:lvl3pPr>
            <a:lvl4pPr marL="2137776" indent="0">
              <a:buNone/>
              <a:defRPr sz="1403"/>
            </a:lvl4pPr>
            <a:lvl5pPr marL="2850368" indent="0">
              <a:buNone/>
              <a:defRPr sz="1403"/>
            </a:lvl5pPr>
            <a:lvl6pPr marL="3562960" indent="0">
              <a:buNone/>
              <a:defRPr sz="1403"/>
            </a:lvl6pPr>
            <a:lvl7pPr marL="4275552" indent="0">
              <a:buNone/>
              <a:defRPr sz="1403"/>
            </a:lvl7pPr>
            <a:lvl8pPr marL="4988143" indent="0">
              <a:buNone/>
              <a:defRPr sz="1403"/>
            </a:lvl8pPr>
            <a:lvl9pPr marL="5700735" indent="0">
              <a:buNone/>
              <a:defRPr sz="14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5128584" cy="10688638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302" y="1426613"/>
            <a:ext cx="11237977" cy="20321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301" y="3881038"/>
            <a:ext cx="11237980" cy="53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07268" y="9289877"/>
            <a:ext cx="1898056" cy="43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9EC667-3834-4B74-970C-93C85568496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5301" y="9289877"/>
            <a:ext cx="8437767" cy="43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29522" y="9289877"/>
            <a:ext cx="653759" cy="43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C59F19-A126-4198-A4EF-D200D053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712592" rtl="0" eaLnBrk="1" latinLnBrk="0" hangingPunct="1">
        <a:spcBef>
          <a:spcPct val="0"/>
        </a:spcBef>
        <a:buNone/>
        <a:defRPr sz="6234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5370" indent="-445370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374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57962" indent="-445370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311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70554" indent="-445370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8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404998" indent="-267222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49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117590" indent="-267222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919256" indent="-356296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631847" indent="-356296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344439" indent="-356296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057031" indent="-356296" algn="l" defTabSz="712592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592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184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7776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0368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2960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5552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8143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0735" algn="l" defTabSz="712592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facebook.com/sashikiranss" TargetMode="Externa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hyperlink" Target="https://plus.google.com/u/0/+sashikiransss/about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8880" y="606027"/>
            <a:ext cx="13228320" cy="14090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24" tIns="15212" rIns="30424" bIns="15212" anchor="ctr"/>
          <a:lstStyle/>
          <a:p>
            <a:pPr algn="ctr">
              <a:defRPr/>
            </a:pPr>
            <a:endParaRPr lang="en-US" sz="268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8306" y="2325496"/>
            <a:ext cx="3550023" cy="19749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3391" tIns="124471" rIns="123391" bIns="12447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FAST MOVING SERVICES OF THE MONTH : </a:t>
            </a:r>
            <a:br>
              <a:rPr lang="en-US" sz="1600" b="1" dirty="0"/>
            </a:br>
            <a:r>
              <a:rPr lang="en-US" sz="1600" b="1" dirty="0"/>
              <a:t>RESUME DESIGNING </a:t>
            </a:r>
            <a:endParaRPr lang="en-US" sz="1600" dirty="0"/>
          </a:p>
          <a:p>
            <a:r>
              <a:rPr lang="en-US" sz="1600" b="1" dirty="0"/>
              <a:t>We Cost Rs.200 per Page for a Photoshop Resume</a:t>
            </a:r>
            <a:endParaRPr lang="en-US" sz="1600" dirty="0"/>
          </a:p>
          <a:p>
            <a:r>
              <a:rPr lang="en-US" sz="1600" b="1" dirty="0"/>
              <a:t>&amp; Rs.100 per page for a Professional Word Resume </a:t>
            </a:r>
            <a:endParaRPr lang="en-US" sz="1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559751" y="9212257"/>
            <a:ext cx="3470899" cy="4668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3391" tIns="124471" rIns="123391" bIns="124471">
            <a:prstTxWarp prst="textNoShape">
              <a:avLst/>
            </a:prstTxWarp>
            <a:spAutoFit/>
          </a:bodyPr>
          <a:lstStyle/>
          <a:p>
            <a:pPr marL="130451" indent="-130451" defTabSz="1234258">
              <a:spcBef>
                <a:spcPct val="50000"/>
              </a:spcBef>
            </a:pPr>
            <a:r>
              <a:rPr lang="en-US" sz="1400" dirty="0">
                <a:ea typeface="Times New Roman" pitchFamily="-110" charset="0"/>
                <a:cs typeface="Times New Roman" pitchFamily="-110" charset="0"/>
              </a:rPr>
              <a:t>www.edubuzz360.in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362158" y="2228301"/>
            <a:ext cx="991159" cy="2385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 dirty="0">
                <a:solidFill>
                  <a:schemeClr val="accent2"/>
                </a:solidFill>
                <a:latin typeface="Arial" pitchFamily="-110" charset="0"/>
              </a:rPr>
              <a:t>Abstract</a:t>
            </a:r>
            <a:endParaRPr lang="en-US" sz="656" b="1" dirty="0">
              <a:solidFill>
                <a:schemeClr val="accent2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71055" y="4507029"/>
            <a:ext cx="847638" cy="3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 dirty="0">
                <a:solidFill>
                  <a:schemeClr val="accent2"/>
                </a:solidFill>
                <a:latin typeface="Arial" pitchFamily="-110" charset="0"/>
              </a:rPr>
              <a:t>Rationale</a:t>
            </a:r>
            <a:endParaRPr lang="en-US" sz="1608" b="1" dirty="0">
              <a:solidFill>
                <a:schemeClr val="accent2"/>
              </a:solidFill>
            </a:endParaRPr>
          </a:p>
          <a:p>
            <a:pPr defTabSz="260372"/>
            <a:endParaRPr lang="en-US" sz="656" dirty="0">
              <a:solidFill>
                <a:schemeClr val="accent2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13375" y="7168275"/>
            <a:ext cx="1525708" cy="2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 dirty="0">
                <a:solidFill>
                  <a:schemeClr val="accent2"/>
                </a:solidFill>
                <a:latin typeface="Arial" pitchFamily="-110" charset="0"/>
              </a:rPr>
              <a:t>Literature Review</a:t>
            </a:r>
            <a:endParaRPr lang="en-US" sz="656" b="1" dirty="0">
              <a:solidFill>
                <a:schemeClr val="accent2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668528" y="2169561"/>
            <a:ext cx="2225973" cy="2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 dirty="0">
                <a:solidFill>
                  <a:schemeClr val="accent2"/>
                </a:solidFill>
                <a:latin typeface="Arial" pitchFamily="-110" charset="0"/>
              </a:rPr>
              <a:t>Research Questions</a:t>
            </a:r>
            <a:endParaRPr lang="en-US" sz="656" b="1" dirty="0">
              <a:solidFill>
                <a:schemeClr val="accent2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9559751" y="4116379"/>
            <a:ext cx="795459" cy="2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>
                <a:solidFill>
                  <a:schemeClr val="accent2"/>
                </a:solidFill>
                <a:latin typeface="Arial" pitchFamily="-110" charset="0"/>
              </a:rPr>
              <a:t>Findings</a:t>
            </a:r>
            <a:endParaRPr lang="en-US" sz="656" b="1">
              <a:solidFill>
                <a:schemeClr val="accent2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9559751" y="4377789"/>
            <a:ext cx="3504659" cy="1936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3391" tIns="124471" rIns="123391" bIns="124471">
            <a:prstTxWarp prst="textNoShape">
              <a:avLst/>
            </a:prstTxWarp>
            <a:spAutoFit/>
          </a:bodyPr>
          <a:lstStyle/>
          <a:p>
            <a:pPr defTabSz="1234258">
              <a:spcBef>
                <a:spcPct val="50000"/>
              </a:spcBef>
              <a:defRPr/>
            </a:pPr>
            <a:r>
              <a:rPr lang="en-US" sz="1116" dirty="0">
                <a:solidFill>
                  <a:srgbClr val="800000"/>
                </a:solidFill>
                <a:latin typeface="Arial" pitchFamily="27" charset="0"/>
              </a:rPr>
              <a:t>Subhead</a:t>
            </a:r>
          </a:p>
          <a:p>
            <a:pPr marL="138373" indent="-138373">
              <a:lnSpc>
                <a:spcPts val="1437"/>
              </a:lnSpc>
              <a:spcAft>
                <a:spcPts val="405"/>
              </a:spcAft>
              <a:buSzPct val="100000"/>
              <a:buFont typeface="Arial"/>
              <a:buChar char="•"/>
              <a:defRPr/>
            </a:pPr>
            <a:r>
              <a:rPr lang="en-US" sz="1051" dirty="0">
                <a:latin typeface="Times New Roman" pitchFamily="27" charset="-52"/>
              </a:rPr>
              <a:t>Met, </a:t>
            </a:r>
            <a:r>
              <a:rPr lang="en-US" sz="1051" dirty="0" err="1">
                <a:latin typeface="Times New Roman" pitchFamily="27" charset="-52"/>
              </a:rPr>
              <a:t>quisl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ip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ercidunt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wisim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num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volorem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quis</a:t>
            </a:r>
            <a:endParaRPr lang="en-US" sz="1051" dirty="0">
              <a:latin typeface="Times New Roman" pitchFamily="27" charset="-52"/>
            </a:endParaRPr>
          </a:p>
          <a:p>
            <a:pPr marL="138373" indent="-138373">
              <a:lnSpc>
                <a:spcPts val="1437"/>
              </a:lnSpc>
              <a:spcAft>
                <a:spcPts val="405"/>
              </a:spcAft>
              <a:buSzPct val="100000"/>
              <a:buFont typeface="Arial"/>
              <a:buChar char="•"/>
              <a:defRPr/>
            </a:pPr>
            <a:r>
              <a:rPr lang="en-US" sz="1051" dirty="0" err="1">
                <a:latin typeface="Times New Roman" pitchFamily="27" charset="-52"/>
              </a:rPr>
              <a:t>nsectem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quat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wisl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enisim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ea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feum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elit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lorperc</a:t>
            </a:r>
            <a:endParaRPr lang="en-US" sz="1051" dirty="0">
              <a:latin typeface="Times New Roman" pitchFamily="27" charset="-52"/>
            </a:endParaRPr>
          </a:p>
          <a:p>
            <a:pPr marL="138373" indent="-138373">
              <a:lnSpc>
                <a:spcPts val="1437"/>
              </a:lnSpc>
              <a:spcAft>
                <a:spcPts val="405"/>
              </a:spcAft>
              <a:buSzPct val="100000"/>
              <a:buFont typeface="Arial"/>
              <a:buChar char="•"/>
              <a:defRPr/>
            </a:pPr>
            <a:r>
              <a:rPr lang="en-US" sz="1051" dirty="0" err="1">
                <a:latin typeface="Times New Roman" pitchFamily="27" charset="-52"/>
              </a:rPr>
              <a:t>iliquat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iure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molortin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vulput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nulla</a:t>
            </a:r>
            <a:r>
              <a:rPr lang="en-US" sz="1051" dirty="0">
                <a:latin typeface="Times New Roman" pitchFamily="27" charset="-52"/>
              </a:rPr>
              <a:t> </a:t>
            </a:r>
            <a:r>
              <a:rPr lang="en-US" sz="1051" dirty="0" err="1">
                <a:latin typeface="Times New Roman" pitchFamily="27" charset="-52"/>
              </a:rPr>
              <a:t>commodiam</a:t>
            </a:r>
            <a:r>
              <a:rPr lang="en-US" sz="1051" dirty="0">
                <a:latin typeface="Times New Roman" pitchFamily="27" charset="-52"/>
              </a:rPr>
              <a:t> </a:t>
            </a:r>
          </a:p>
          <a:p>
            <a:pPr marL="138373" indent="-138373">
              <a:lnSpc>
                <a:spcPts val="1437"/>
              </a:lnSpc>
              <a:spcAft>
                <a:spcPts val="405"/>
              </a:spcAft>
              <a:buSzPct val="100000"/>
              <a:defRPr/>
            </a:pPr>
            <a:r>
              <a:rPr lang="en-US" sz="1116" dirty="0">
                <a:solidFill>
                  <a:srgbClr val="800000"/>
                </a:solidFill>
                <a:latin typeface="Arial" pitchFamily="27" charset="0"/>
              </a:rPr>
              <a:t>Subhead</a:t>
            </a:r>
          </a:p>
          <a:p>
            <a:pPr marL="138373" indent="-138373">
              <a:lnSpc>
                <a:spcPts val="1437"/>
              </a:lnSpc>
              <a:spcAft>
                <a:spcPts val="405"/>
              </a:spcAft>
              <a:buSzPct val="100000"/>
              <a:buFont typeface="Arial"/>
              <a:buChar char="•"/>
              <a:defRPr/>
            </a:pPr>
            <a:r>
              <a:rPr lang="en-US" sz="1215" dirty="0" err="1">
                <a:latin typeface="Times New Roman" pitchFamily="27" charset="-52"/>
              </a:rPr>
              <a:t>summy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nulla</a:t>
            </a:r>
            <a:r>
              <a:rPr lang="en-US" sz="1215" dirty="0">
                <a:latin typeface="Times New Roman" pitchFamily="27" charset="-52"/>
              </a:rPr>
              <a:t> alit </a:t>
            </a:r>
            <a:r>
              <a:rPr lang="en-US" sz="1215" dirty="0" err="1">
                <a:latin typeface="Times New Roman" pitchFamily="27" charset="-52"/>
              </a:rPr>
              <a:t>iuscips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umsandigna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feugiat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veliquat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nosto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dunt</a:t>
            </a:r>
            <a:r>
              <a:rPr lang="en-US" sz="1215" dirty="0">
                <a:latin typeface="Times New Roman" pitchFamily="27" charset="-52"/>
              </a:rPr>
              <a:t> </a:t>
            </a:r>
          </a:p>
          <a:p>
            <a:pPr marL="138373" indent="-138373">
              <a:lnSpc>
                <a:spcPts val="1437"/>
              </a:lnSpc>
              <a:spcAft>
                <a:spcPts val="405"/>
              </a:spcAft>
              <a:buSzPct val="100000"/>
              <a:buFont typeface="Arial"/>
              <a:buChar char="•"/>
              <a:defRPr/>
            </a:pPr>
            <a:r>
              <a:rPr lang="en-US" sz="1215" dirty="0" err="1">
                <a:latin typeface="Times New Roman" pitchFamily="27" charset="-52"/>
              </a:rPr>
              <a:t>ea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faccum</a:t>
            </a:r>
            <a:r>
              <a:rPr lang="en-US" sz="1215" dirty="0">
                <a:latin typeface="Times New Roman" pitchFamily="27" charset="-52"/>
              </a:rPr>
              <a:t> in </a:t>
            </a:r>
            <a:r>
              <a:rPr lang="en-US" sz="1215" dirty="0" err="1">
                <a:latin typeface="Times New Roman" pitchFamily="27" charset="-52"/>
              </a:rPr>
              <a:t>ute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commy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nis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aliquatet</a:t>
            </a:r>
            <a:r>
              <a:rPr lang="en-US" sz="1215" dirty="0">
                <a:latin typeface="Times New Roman" pitchFamily="27" charset="-52"/>
              </a:rPr>
              <a:t> </a:t>
            </a:r>
            <a:r>
              <a:rPr lang="en-US" sz="1215" dirty="0" err="1">
                <a:latin typeface="Times New Roman" pitchFamily="27" charset="-52"/>
              </a:rPr>
              <a:t>accum</a:t>
            </a:r>
            <a:r>
              <a:rPr lang="en-US" sz="1215" dirty="0">
                <a:latin typeface="Times New Roman" pitchFamily="27" charset="-52"/>
              </a:rPr>
              <a:t> do 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686190" y="7473613"/>
            <a:ext cx="3543165" cy="22826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23391" tIns="124471" rIns="123391" bIns="124471">
            <a:prstTxWarp prst="textNoShape">
              <a:avLst/>
            </a:prstTxWarp>
            <a:spAutoFit/>
          </a:bodyPr>
          <a:lstStyle/>
          <a:p>
            <a:pPr defTabSz="1043273">
              <a:spcBef>
                <a:spcPct val="50000"/>
              </a:spcBef>
            </a:pPr>
            <a:r>
              <a:rPr lang="en-US" sz="1200" b="1" dirty="0">
                <a:solidFill>
                  <a:srgbClr val="87212E"/>
                </a:solidFill>
              </a:rPr>
              <a:t>OUR DESIGNING SERVICES INCLUDE :</a:t>
            </a:r>
            <a:br>
              <a:rPr lang="en-US" sz="2400" b="1" dirty="0"/>
            </a:br>
            <a:r>
              <a:rPr lang="en-US" sz="1200" dirty="0"/>
              <a:t>1) Logo Designing</a:t>
            </a:r>
            <a:br>
              <a:rPr lang="en-US" sz="1200" dirty="0"/>
            </a:br>
            <a:r>
              <a:rPr lang="en-US" sz="1200" dirty="0"/>
              <a:t>2) Business Cards Designing</a:t>
            </a:r>
            <a:br>
              <a:rPr lang="en-US" sz="1200" dirty="0"/>
            </a:br>
            <a:r>
              <a:rPr lang="en-US" sz="1200" dirty="0"/>
              <a:t>3) Certificate Designing</a:t>
            </a:r>
            <a:br>
              <a:rPr lang="en-US" sz="1200" dirty="0"/>
            </a:br>
            <a:r>
              <a:rPr lang="en-US" sz="1200" dirty="0"/>
              <a:t>4) Poster Designing </a:t>
            </a:r>
            <a:br>
              <a:rPr lang="en-US" sz="1200" dirty="0"/>
            </a:br>
            <a:r>
              <a:rPr lang="en-US" sz="1200" dirty="0"/>
              <a:t>5) Banner Designing</a:t>
            </a:r>
            <a:br>
              <a:rPr lang="en-US" sz="1200" dirty="0"/>
            </a:br>
            <a:r>
              <a:rPr lang="en-US" sz="1200" dirty="0"/>
              <a:t>6) Professional Resume Designing </a:t>
            </a:r>
            <a:br>
              <a:rPr lang="en-US" sz="1200" dirty="0"/>
            </a:br>
            <a:r>
              <a:rPr lang="en-US" sz="1200" dirty="0"/>
              <a:t>7) 2D , 3D , Animations / Graphics Video Creating </a:t>
            </a:r>
            <a:br>
              <a:rPr lang="en-US" sz="1200" dirty="0"/>
            </a:br>
            <a:r>
              <a:rPr lang="en-US" sz="1200" dirty="0"/>
              <a:t>8) Career Guidance</a:t>
            </a:r>
            <a:br>
              <a:rPr lang="en-US" sz="1200" dirty="0"/>
            </a:br>
            <a:r>
              <a:rPr lang="en-US" sz="1200" dirty="0"/>
              <a:t>9) Website Designing</a:t>
            </a:r>
            <a:br>
              <a:rPr lang="en-US" sz="1200" dirty="0"/>
            </a:br>
            <a:r>
              <a:rPr lang="en-US" sz="1200" dirty="0"/>
              <a:t>10)Website Development </a:t>
            </a:r>
            <a:endParaRPr lang="en-US" sz="2800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668474" y="4862829"/>
            <a:ext cx="3550549" cy="2045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3391" tIns="124471" rIns="123391" bIns="124471">
            <a:prstTxWarp prst="textNoShape">
              <a:avLst/>
            </a:prstTxWarp>
            <a:spAutoFit/>
          </a:bodyPr>
          <a:lstStyle/>
          <a:p>
            <a:pPr marL="13838" indent="-13838" defTabSz="1043273">
              <a:spcBef>
                <a:spcPct val="50000"/>
              </a:spcBef>
            </a:pPr>
            <a:r>
              <a:rPr lang="en-US" sz="2000" b="1" dirty="0">
                <a:solidFill>
                  <a:srgbClr val="87212E"/>
                </a:solidFill>
                <a:latin typeface="Arial"/>
                <a:cs typeface="Arial"/>
              </a:rPr>
              <a:t>Edu Services :</a:t>
            </a:r>
          </a:p>
          <a:p>
            <a:pPr defTabSz="1254873">
              <a:spcBef>
                <a:spcPct val="30000"/>
              </a:spcBef>
            </a:pPr>
            <a:r>
              <a:rPr lang="en-US" sz="1400" dirty="0">
                <a:latin typeface="Constantia"/>
                <a:cs typeface="Constantia"/>
              </a:rPr>
              <a:t>You can email to: </a:t>
            </a:r>
            <a:br>
              <a:rPr lang="en-US" sz="1400" dirty="0">
                <a:latin typeface="Constantia"/>
                <a:cs typeface="Constantia"/>
              </a:rPr>
            </a:br>
            <a:r>
              <a:rPr lang="en-US" sz="1400" dirty="0">
                <a:latin typeface="Constantia"/>
                <a:cs typeface="Constantia"/>
              </a:rPr>
              <a:t>sashikiran360@gmail.com to place an order or call us  - 9629486910</a:t>
            </a:r>
          </a:p>
          <a:p>
            <a:pPr defTabSz="1254873">
              <a:spcBef>
                <a:spcPct val="30000"/>
              </a:spcBef>
            </a:pPr>
            <a:endParaRPr lang="en-US" sz="1400" dirty="0">
              <a:latin typeface="Constantia"/>
              <a:cs typeface="Constantia"/>
            </a:endParaRPr>
          </a:p>
          <a:p>
            <a:pPr defTabSz="1254873">
              <a:spcBef>
                <a:spcPct val="30000"/>
              </a:spcBef>
            </a:pPr>
            <a:r>
              <a:rPr lang="en-US" sz="1400" dirty="0">
                <a:latin typeface="Constantia"/>
                <a:cs typeface="Constantia"/>
              </a:rPr>
              <a:t>Please indicate the size ,abstract and other details to design your poster.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9559753" y="8943436"/>
            <a:ext cx="1995503" cy="2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>
                <a:solidFill>
                  <a:schemeClr val="accent2"/>
                </a:solidFill>
                <a:latin typeface="Arial" pitchFamily="-110" charset="0"/>
              </a:rPr>
              <a:t>References</a:t>
            </a:r>
            <a:endParaRPr lang="en-US" sz="656" b="1">
              <a:solidFill>
                <a:schemeClr val="accent2"/>
              </a:solidFill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9559753" y="6517207"/>
            <a:ext cx="2419607" cy="2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 dirty="0">
                <a:solidFill>
                  <a:schemeClr val="accent2"/>
                </a:solidFill>
                <a:latin typeface="Arial" pitchFamily="-110" charset="0"/>
              </a:rPr>
              <a:t>Conclusion/Discussion</a:t>
            </a:r>
            <a:endParaRPr lang="en-US" sz="656" b="1" dirty="0">
              <a:solidFill>
                <a:schemeClr val="accent2"/>
              </a:solidFill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559751" y="6777033"/>
            <a:ext cx="3504131" cy="274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3391" tIns="124471" rIns="123391" bIns="12447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contact us :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FACEBOOK ---&gt; </a:t>
            </a:r>
            <a:r>
              <a:rPr lang="en-US" b="1" dirty="0">
                <a:hlinkClick r:id="rId3"/>
              </a:rPr>
              <a:t>http://www.facebook.com/sashikiranss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GOOGLE + ---&gt; </a:t>
            </a:r>
            <a:r>
              <a:rPr lang="en-US" b="1" dirty="0">
                <a:hlinkClick r:id="rId4"/>
              </a:rPr>
              <a:t>https://plus.google.com/u/0/+sashikiransss/about</a:t>
            </a:r>
            <a:endParaRPr lang="en-US" dirty="0"/>
          </a:p>
        </p:txBody>
      </p:sp>
      <p:graphicFrame>
        <p:nvGraphicFramePr>
          <p:cNvPr id="19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79809"/>
              </p:ext>
            </p:extLst>
          </p:nvPr>
        </p:nvGraphicFramePr>
        <p:xfrm>
          <a:off x="9509637" y="2362191"/>
          <a:ext cx="2342592" cy="152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7046393" imgH="4589909" progId="Excel.Sheet.8">
                  <p:embed/>
                </p:oleObj>
              </mc:Choice>
              <mc:Fallback>
                <p:oleObj r:id="rId5" imgW="7046393" imgH="4589909" progId="Excel.Sheet.8">
                  <p:embed/>
                  <p:pic>
                    <p:nvPicPr>
                      <p:cNvPr id="15379" name="Char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637" y="2362191"/>
                        <a:ext cx="2342592" cy="1529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483790" y="2156350"/>
            <a:ext cx="226552" cy="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424" tIns="15212" rIns="30424" bIns="15212">
            <a:prstTxWarp prst="textNoShape">
              <a:avLst/>
            </a:prstTxWarp>
            <a:spAutoFit/>
          </a:bodyPr>
          <a:lstStyle/>
          <a:p>
            <a:r>
              <a:rPr lang="en-US" sz="268">
                <a:solidFill>
                  <a:schemeClr val="accent2"/>
                </a:solidFill>
                <a:latin typeface="Arial" pitchFamily="-110" charset="0"/>
              </a:rPr>
              <a:t>Figure one</a:t>
            </a:r>
            <a:endParaRPr lang="en-US" sz="268">
              <a:solidFill>
                <a:schemeClr val="accent2"/>
              </a:solidFill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820334" y="3954988"/>
            <a:ext cx="758749" cy="1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424" tIns="15212" rIns="30424" bIns="15212">
            <a:prstTxWarp prst="textNoShape">
              <a:avLst/>
            </a:prstTxWarp>
            <a:spAutoFit/>
          </a:bodyPr>
          <a:lstStyle/>
          <a:p>
            <a:r>
              <a:rPr lang="en-US" sz="591">
                <a:solidFill>
                  <a:schemeClr val="accent2"/>
                </a:solidFill>
                <a:latin typeface="Arial" pitchFamily="-110" charset="0"/>
              </a:rPr>
              <a:t>Caption for this chart</a:t>
            </a:r>
            <a:endParaRPr lang="en-US" sz="591">
              <a:solidFill>
                <a:schemeClr val="accent2"/>
              </a:solidFill>
            </a:endParaRPr>
          </a:p>
        </p:txBody>
      </p:sp>
      <p:pic>
        <p:nvPicPr>
          <p:cNvPr id="22" name="Picture 21" descr="pinkwhite tuli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7713" y="2323940"/>
            <a:ext cx="1046169" cy="1384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1955622" y="3896250"/>
            <a:ext cx="758749" cy="1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424" tIns="15212" rIns="30424" bIns="15212">
            <a:prstTxWarp prst="textNoShape">
              <a:avLst/>
            </a:prstTxWarp>
            <a:spAutoFit/>
          </a:bodyPr>
          <a:lstStyle/>
          <a:p>
            <a:r>
              <a:rPr lang="en-US" sz="591">
                <a:solidFill>
                  <a:schemeClr val="accent2"/>
                </a:solidFill>
                <a:latin typeface="Arial" pitchFamily="-110" charset="0"/>
              </a:rPr>
              <a:t>Caption for this chart</a:t>
            </a:r>
            <a:endParaRPr lang="en-US" sz="591">
              <a:solidFill>
                <a:schemeClr val="accent2"/>
              </a:solidFill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11959842" y="2125129"/>
            <a:ext cx="221743" cy="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424" tIns="15212" rIns="30424" bIns="15212">
            <a:prstTxWarp prst="textNoShape">
              <a:avLst/>
            </a:prstTxWarp>
            <a:spAutoFit/>
          </a:bodyPr>
          <a:lstStyle/>
          <a:p>
            <a:r>
              <a:rPr lang="en-US" sz="268">
                <a:solidFill>
                  <a:schemeClr val="accent2"/>
                </a:solidFill>
                <a:latin typeface="Arial" pitchFamily="-110" charset="0"/>
              </a:rPr>
              <a:t>Figure two</a:t>
            </a:r>
            <a:endParaRPr lang="en-US" sz="268">
              <a:solidFill>
                <a:schemeClr val="accent2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606991" y="6097864"/>
            <a:ext cx="795459" cy="2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020" tIns="13011" rIns="26020" bIns="13011">
            <a:prstTxWarp prst="textNoShape">
              <a:avLst/>
            </a:prstTxWarp>
            <a:spAutoFit/>
          </a:bodyPr>
          <a:lstStyle/>
          <a:p>
            <a:pPr defTabSz="260372">
              <a:spcBef>
                <a:spcPct val="50000"/>
              </a:spcBef>
            </a:pPr>
            <a:r>
              <a:rPr lang="en-US" sz="1379" b="1" dirty="0">
                <a:solidFill>
                  <a:schemeClr val="accent2"/>
                </a:solidFill>
                <a:latin typeface="Arial" pitchFamily="-110" charset="0"/>
              </a:rPr>
              <a:t>Method</a:t>
            </a:r>
            <a:endParaRPr lang="en-US" sz="656" b="1" dirty="0">
              <a:solidFill>
                <a:schemeClr val="accent2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591155" y="2390349"/>
            <a:ext cx="3550023" cy="37103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23391" tIns="124471" rIns="123391" bIns="124471">
            <a:prstTxWarp prst="textNoShape">
              <a:avLst/>
            </a:prstTxWarp>
            <a:spAutoFit/>
          </a:bodyPr>
          <a:lstStyle/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Engineering Projects Topics &amp; Details :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DHOOP BAR MAKING MACHINE   ----&gt; Read More...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2) FABRICATION OF MULTIPURPOSE MECHANICAL MACHINE  ----&gt; Read More...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3) MATERIAL SHIFTER  ----&gt; Read More...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4) MOTOR BIKE REVERSE MOTION CONTROL IN HILLS  ----&gt; Read More...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5) POWER TRANSMISSION IN BICYCLE USING ELBOW MECHANISM ----&gt; Read More...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6) BEVEL GEAR BALL SCREW JACK  ----&gt; Read More...</a:t>
            </a:r>
          </a:p>
          <a:p>
            <a:pPr marL="247168" indent="-247168" defTabSz="1234258">
              <a:spcBef>
                <a:spcPct val="50000"/>
              </a:spcBef>
              <a:buFont typeface="Times New Roman" pitchFamily="-110" charset="0"/>
              <a:buAutoNum type="arabicPeriod"/>
            </a:pPr>
            <a:r>
              <a:rPr lang="en-US" sz="1215" dirty="0"/>
              <a:t>7) CENTRIFUGAL CASTING MACHINE FOR FRP   ----&gt; Read More...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95815"/>
              </p:ext>
            </p:extLst>
          </p:nvPr>
        </p:nvGraphicFramePr>
        <p:xfrm>
          <a:off x="5610419" y="8290449"/>
          <a:ext cx="3571701" cy="14146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1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2095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Fdf</a:t>
                      </a:r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Dfkj</a:t>
                      </a:r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sldfkj</a:t>
                      </a:r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Sl;dk</a:t>
                      </a:r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lkl</a:t>
                      </a:r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lskdfslk</a:t>
                      </a:r>
                    </a:p>
                  </a:txBody>
                  <a:tcPr marL="30383" marR="30383" marT="15240" marB="1524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r>
                        <a:rPr lang="en-US" sz="700"/>
                        <a:t>Group 1</a:t>
                      </a:r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r>
                        <a:rPr lang="en-US" sz="700"/>
                        <a:t>Group 2</a:t>
                      </a:r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r>
                        <a:rPr lang="en-US" sz="700"/>
                        <a:t>Group 3</a:t>
                      </a:r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r>
                        <a:rPr lang="en-US" sz="700"/>
                        <a:t>Group 4</a:t>
                      </a:r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r>
                        <a:rPr lang="en-US" sz="700"/>
                        <a:t>Group 5</a:t>
                      </a:r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0383" marR="30383" marT="15240" marB="1524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735341" y="7919222"/>
            <a:ext cx="888592" cy="21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0424" tIns="15212" rIns="30424" bIns="15212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Arial" pitchFamily="-110" charset="0"/>
              </a:rPr>
              <a:t>Figure three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606992" y="6377907"/>
            <a:ext cx="3550023" cy="1464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3391" tIns="124471" rIns="123391" bIns="124471">
            <a:prstTxWarp prst="textNoShape">
              <a:avLst/>
            </a:prstTxWarp>
            <a:spAutoFit/>
          </a:bodyPr>
          <a:lstStyle/>
          <a:p>
            <a:pPr defTabSz="1234258">
              <a:spcBef>
                <a:spcPct val="50000"/>
              </a:spcBef>
            </a:pPr>
            <a:r>
              <a:rPr lang="en-US" sz="1051" dirty="0"/>
              <a:t>8) DIGGING MACHINE PROJECT  ----&gt; Read More...</a:t>
            </a:r>
          </a:p>
          <a:p>
            <a:pPr defTabSz="1234258">
              <a:spcBef>
                <a:spcPct val="50000"/>
              </a:spcBef>
            </a:pPr>
            <a:r>
              <a:rPr lang="en-US" sz="1051" dirty="0"/>
              <a:t>9) RECIPROCATING PUMP USING PEDAL POWER   ----&gt; Read More...</a:t>
            </a:r>
          </a:p>
          <a:p>
            <a:pPr defTabSz="1234258">
              <a:spcBef>
                <a:spcPct val="50000"/>
              </a:spcBef>
            </a:pPr>
            <a:r>
              <a:rPr lang="en-US" sz="1051" dirty="0"/>
              <a:t>10) FLEXIBLE WORK HOLDING DEVICE FOR DIVERSE MACHINING APPLICATIONS </a:t>
            </a:r>
          </a:p>
          <a:p>
            <a:pPr defTabSz="1234258">
              <a:spcBef>
                <a:spcPct val="50000"/>
              </a:spcBef>
            </a:pPr>
            <a:r>
              <a:rPr lang="en-US" sz="1051" dirty="0"/>
              <a:t>       ----&gt;  http://www.edubuzz360.in/projects.html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68470" y="9893558"/>
            <a:ext cx="12596170" cy="647870"/>
            <a:chOff x="-462744" y="31832975"/>
            <a:chExt cx="36576000" cy="1974463"/>
          </a:xfrm>
        </p:grpSpPr>
        <p:sp>
          <p:nvSpPr>
            <p:cNvPr id="31" name="Rectangle 30"/>
            <p:cNvSpPr/>
            <p:nvPr/>
          </p:nvSpPr>
          <p:spPr>
            <a:xfrm>
              <a:off x="-462744" y="31930624"/>
              <a:ext cx="36576000" cy="105954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68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22601" y="31832975"/>
              <a:ext cx="35628507" cy="1974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34258"/>
              <a:r>
                <a:rPr lang="en-US" sz="1805" b="1" dirty="0">
                  <a:solidFill>
                    <a:schemeClr val="bg1"/>
                  </a:solidFill>
                  <a:latin typeface="Arial" pitchFamily="-110" charset="0"/>
                </a:rPr>
                <a:t>Template Designed by			    				SASHIKIRAN	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84" y="831990"/>
            <a:ext cx="1239117" cy="10292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73135" y="625621"/>
            <a:ext cx="7653457" cy="1168653"/>
          </a:xfrm>
          <a:prstGeom prst="rect">
            <a:avLst/>
          </a:prstGeom>
          <a:noFill/>
        </p:spPr>
        <p:txBody>
          <a:bodyPr wrap="square" lIns="25119" tIns="12559" rIns="25119" bIns="12559" rtlCol="0" anchor="ctr" anchorCtr="0">
            <a:noAutofit/>
          </a:bodyPr>
          <a:lstStyle/>
          <a:p>
            <a:pPr>
              <a:spcAft>
                <a:spcPts val="137"/>
              </a:spcAft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Title of Poster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Designed by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Sashikiran’s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www.edubuzz360.in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4" y="586762"/>
            <a:ext cx="1472337" cy="14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234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Constantia</vt:lpstr>
      <vt:lpstr>Garamond</vt:lpstr>
      <vt:lpstr>Times New Roman</vt:lpstr>
      <vt:lpstr>Organic</vt:lpstr>
      <vt:lpstr>Microsoft Excel 97-2003 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sashi kiran</dc:creator>
  <cp:lastModifiedBy>sashi kiran</cp:lastModifiedBy>
  <cp:revision>4</cp:revision>
  <dcterms:created xsi:type="dcterms:W3CDTF">2016-03-15T09:55:27Z</dcterms:created>
  <dcterms:modified xsi:type="dcterms:W3CDTF">2016-03-15T10:45:23Z</dcterms:modified>
</cp:coreProperties>
</file>