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5114588" cy="10688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11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1000" y="1250436"/>
            <a:ext cx="9287132" cy="3960985"/>
          </a:xfrm>
        </p:spPr>
        <p:txBody>
          <a:bodyPr bIns="0" anchor="b">
            <a:normAutofit/>
          </a:bodyPr>
          <a:lstStyle>
            <a:lvl1pPr algn="l">
              <a:defRPr sz="84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1000" y="5503613"/>
            <a:ext cx="9287132" cy="1523686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2494" b="0" cap="all" baseline="0">
                <a:solidFill>
                  <a:schemeClr val="tx1"/>
                </a:solidFill>
              </a:defRPr>
            </a:lvl1pPr>
            <a:lvl2pPr marL="534444" indent="0" algn="ctr">
              <a:buNone/>
              <a:defRPr sz="2338"/>
            </a:lvl2pPr>
            <a:lvl3pPr marL="1068888" indent="0" algn="ctr">
              <a:buNone/>
              <a:defRPr sz="2104"/>
            </a:lvl3pPr>
            <a:lvl4pPr marL="1603332" indent="0" algn="ctr">
              <a:buNone/>
              <a:defRPr sz="1870"/>
            </a:lvl4pPr>
            <a:lvl5pPr marL="2137776" indent="0" algn="ctr">
              <a:buNone/>
              <a:defRPr sz="1870"/>
            </a:lvl5pPr>
            <a:lvl6pPr marL="2672220" indent="0" algn="ctr">
              <a:buNone/>
              <a:defRPr sz="1870"/>
            </a:lvl6pPr>
            <a:lvl7pPr marL="3206664" indent="0" algn="ctr">
              <a:buNone/>
              <a:defRPr sz="1870"/>
            </a:lvl7pPr>
            <a:lvl8pPr marL="3741108" indent="0" algn="ctr">
              <a:buNone/>
              <a:defRPr sz="1870"/>
            </a:lvl8pPr>
            <a:lvl9pPr marL="4275552" indent="0" algn="ctr">
              <a:buNone/>
              <a:defRPr sz="187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C667-3834-4B74-970C-93C85568496C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0999" y="513249"/>
            <a:ext cx="5101491" cy="4819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71495" y="1245251"/>
            <a:ext cx="1325675" cy="784859"/>
          </a:xfrm>
        </p:spPr>
        <p:txBody>
          <a:bodyPr/>
          <a:lstStyle/>
          <a:p>
            <a:fld id="{92C59F19-A126-4198-A4EF-D200D0533BA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961000" y="5499462"/>
            <a:ext cx="928713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59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2386021" y="2878807"/>
            <a:ext cx="108621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C667-3834-4B74-970C-93C85568496C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59F19-A126-4198-A4EF-D200D0533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4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35165" y="1245254"/>
            <a:ext cx="1823250" cy="726273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6021" y="1245254"/>
            <a:ext cx="8762453" cy="72627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C667-3834-4B74-970C-93C85568496C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59F19-A126-4198-A4EF-D200D0533BA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1435164" y="1245254"/>
            <a:ext cx="0" cy="726273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78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C667-3834-4B74-970C-93C85568496C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59F19-A126-4198-A4EF-D200D0533BAB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386021" y="2878807"/>
            <a:ext cx="108621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82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6020" y="2737042"/>
            <a:ext cx="9284632" cy="2942493"/>
          </a:xfrm>
        </p:spPr>
        <p:txBody>
          <a:bodyPr anchor="b">
            <a:normAutofit/>
          </a:bodyPr>
          <a:lstStyle>
            <a:lvl1pPr algn="l">
              <a:defRPr sz="49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6022" y="5932204"/>
            <a:ext cx="9284632" cy="1578716"/>
          </a:xfrm>
        </p:spPr>
        <p:txBody>
          <a:bodyPr tIns="91440">
            <a:normAutofit/>
          </a:bodyPr>
          <a:lstStyle>
            <a:lvl1pPr marL="0" indent="0" algn="l">
              <a:buNone/>
              <a:defRPr sz="2805">
                <a:solidFill>
                  <a:schemeClr val="tx1"/>
                </a:solidFill>
              </a:defRPr>
            </a:lvl1pPr>
            <a:lvl2pPr marL="534444" indent="0">
              <a:buNone/>
              <a:defRPr sz="2338">
                <a:solidFill>
                  <a:schemeClr val="tx1">
                    <a:tint val="75000"/>
                  </a:schemeClr>
                </a:solidFill>
              </a:defRPr>
            </a:lvl2pPr>
            <a:lvl3pPr marL="1068888" indent="0">
              <a:buNone/>
              <a:defRPr sz="2104">
                <a:solidFill>
                  <a:schemeClr val="tx1">
                    <a:tint val="75000"/>
                  </a:schemeClr>
                </a:solidFill>
              </a:defRPr>
            </a:lvl3pPr>
            <a:lvl4pPr marL="1603332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4pPr>
            <a:lvl5pPr marL="2137776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5pPr>
            <a:lvl6pPr marL="2672220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6pPr>
            <a:lvl7pPr marL="3206664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7pPr>
            <a:lvl8pPr marL="3741108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8pPr>
            <a:lvl9pPr marL="4275552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C667-3834-4B74-970C-93C85568496C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59F19-A126-4198-A4EF-D200D0533BA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86020" y="5930316"/>
            <a:ext cx="928463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752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6021" y="1254474"/>
            <a:ext cx="10862111" cy="16509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6020" y="3138850"/>
            <a:ext cx="5166913" cy="53576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81580" y="3138851"/>
            <a:ext cx="5166551" cy="53576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C667-3834-4B74-970C-93C85568496C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59F19-A126-4198-A4EF-D200D0533BAB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386021" y="2878807"/>
            <a:ext cx="108621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53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2386021" y="2878807"/>
            <a:ext cx="108621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6020" y="1253342"/>
            <a:ext cx="10862113" cy="16463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6021" y="3147601"/>
            <a:ext cx="5166739" cy="1249880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429" b="0" cap="all" baseline="0">
                <a:solidFill>
                  <a:schemeClr val="accent1"/>
                </a:solidFill>
              </a:defRPr>
            </a:lvl1pPr>
            <a:lvl2pPr marL="534444" indent="0">
              <a:buNone/>
              <a:defRPr sz="2338" b="1"/>
            </a:lvl2pPr>
            <a:lvl3pPr marL="1068888" indent="0">
              <a:buNone/>
              <a:defRPr sz="2104" b="1"/>
            </a:lvl3pPr>
            <a:lvl4pPr marL="1603332" indent="0">
              <a:buNone/>
              <a:defRPr sz="1870" b="1"/>
            </a:lvl4pPr>
            <a:lvl5pPr marL="2137776" indent="0">
              <a:buNone/>
              <a:defRPr sz="1870" b="1"/>
            </a:lvl5pPr>
            <a:lvl6pPr marL="2672220" indent="0">
              <a:buNone/>
              <a:defRPr sz="1870" b="1"/>
            </a:lvl6pPr>
            <a:lvl7pPr marL="3206664" indent="0">
              <a:buNone/>
              <a:defRPr sz="1870" b="1"/>
            </a:lvl7pPr>
            <a:lvl8pPr marL="3741108" indent="0">
              <a:buNone/>
              <a:defRPr sz="1870" b="1"/>
            </a:lvl8pPr>
            <a:lvl9pPr marL="4275552" indent="0">
              <a:buNone/>
              <a:defRPr sz="187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86021" y="4401809"/>
            <a:ext cx="5166739" cy="412155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81580" y="3152984"/>
            <a:ext cx="5166551" cy="125033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429" b="0" cap="all" baseline="0">
                <a:solidFill>
                  <a:schemeClr val="accent1"/>
                </a:solidFill>
              </a:defRPr>
            </a:lvl1pPr>
            <a:lvl2pPr marL="534444" indent="0">
              <a:buNone/>
              <a:defRPr sz="2338" b="1"/>
            </a:lvl2pPr>
            <a:lvl3pPr marL="1068888" indent="0">
              <a:buNone/>
              <a:defRPr sz="2104" b="1"/>
            </a:lvl3pPr>
            <a:lvl4pPr marL="1603332" indent="0">
              <a:buNone/>
              <a:defRPr sz="1870" b="1"/>
            </a:lvl4pPr>
            <a:lvl5pPr marL="2137776" indent="0">
              <a:buNone/>
              <a:defRPr sz="1870" b="1"/>
            </a:lvl5pPr>
            <a:lvl6pPr marL="2672220" indent="0">
              <a:buNone/>
              <a:defRPr sz="1870" b="1"/>
            </a:lvl6pPr>
            <a:lvl7pPr marL="3206664" indent="0">
              <a:buNone/>
              <a:defRPr sz="1870" b="1"/>
            </a:lvl7pPr>
            <a:lvl8pPr marL="3741108" indent="0">
              <a:buNone/>
              <a:defRPr sz="1870" b="1"/>
            </a:lvl8pPr>
            <a:lvl9pPr marL="4275552" indent="0">
              <a:buNone/>
              <a:defRPr sz="187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81580" y="4397478"/>
            <a:ext cx="5166551" cy="41105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C667-3834-4B74-970C-93C85568496C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59F19-A126-4198-A4EF-D200D0533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70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2386021" y="2878807"/>
            <a:ext cx="108621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C667-3834-4B74-970C-93C85568496C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59F19-A126-4198-A4EF-D200D0533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31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C667-3834-4B74-970C-93C85568496C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59F19-A126-4198-A4EF-D200D0533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86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8666" y="1245252"/>
            <a:ext cx="4009978" cy="3502278"/>
          </a:xfrm>
        </p:spPr>
        <p:txBody>
          <a:bodyPr anchor="b">
            <a:normAutofit/>
          </a:bodyPr>
          <a:lstStyle>
            <a:lvl1pPr algn="l">
              <a:defRPr sz="374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339" y="1245253"/>
            <a:ext cx="6327792" cy="7261083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78667" y="4995968"/>
            <a:ext cx="4012323" cy="3503936"/>
          </a:xfrm>
        </p:spPr>
        <p:txBody>
          <a:bodyPr>
            <a:normAutofit/>
          </a:bodyPr>
          <a:lstStyle>
            <a:lvl1pPr marL="0" indent="0" algn="l">
              <a:buNone/>
              <a:defRPr sz="2494"/>
            </a:lvl1pPr>
            <a:lvl2pPr marL="534444" indent="0">
              <a:buNone/>
              <a:defRPr sz="1637"/>
            </a:lvl2pPr>
            <a:lvl3pPr marL="1068888" indent="0">
              <a:buNone/>
              <a:defRPr sz="1403"/>
            </a:lvl3pPr>
            <a:lvl4pPr marL="1603332" indent="0">
              <a:buNone/>
              <a:defRPr sz="1169"/>
            </a:lvl4pPr>
            <a:lvl5pPr marL="2137776" indent="0">
              <a:buNone/>
              <a:defRPr sz="1169"/>
            </a:lvl5pPr>
            <a:lvl6pPr marL="2672220" indent="0">
              <a:buNone/>
              <a:defRPr sz="1169"/>
            </a:lvl6pPr>
            <a:lvl7pPr marL="3206664" indent="0">
              <a:buNone/>
              <a:defRPr sz="1169"/>
            </a:lvl7pPr>
            <a:lvl8pPr marL="3741108" indent="0">
              <a:buNone/>
              <a:defRPr sz="1169"/>
            </a:lvl8pPr>
            <a:lvl9pPr marL="4275552" indent="0">
              <a:buNone/>
              <a:defRPr sz="116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C667-3834-4B74-970C-93C85568496C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59F19-A126-4198-A4EF-D200D0533BAB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383139" y="4995966"/>
            <a:ext cx="400555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9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8258974" y="751496"/>
            <a:ext cx="5804152" cy="8025208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107" y="1760419"/>
            <a:ext cx="5363720" cy="2853084"/>
          </a:xfrm>
        </p:spPr>
        <p:txBody>
          <a:bodyPr anchor="b">
            <a:normAutofit/>
          </a:bodyPr>
          <a:lstStyle>
            <a:lvl1pPr>
              <a:defRPr sz="49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2858" y="1749557"/>
            <a:ext cx="3694343" cy="6025922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741"/>
            </a:lvl1pPr>
            <a:lvl2pPr marL="534444" indent="0">
              <a:buNone/>
              <a:defRPr sz="3273"/>
            </a:lvl2pPr>
            <a:lvl3pPr marL="1068888" indent="0">
              <a:buNone/>
              <a:defRPr sz="2805"/>
            </a:lvl3pPr>
            <a:lvl4pPr marL="1603332" indent="0">
              <a:buNone/>
              <a:defRPr sz="2338"/>
            </a:lvl4pPr>
            <a:lvl5pPr marL="2137776" indent="0">
              <a:buNone/>
              <a:defRPr sz="2338"/>
            </a:lvl5pPr>
            <a:lvl6pPr marL="2672220" indent="0">
              <a:buNone/>
              <a:defRPr sz="2338"/>
            </a:lvl6pPr>
            <a:lvl7pPr marL="3206664" indent="0">
              <a:buNone/>
              <a:defRPr sz="2338"/>
            </a:lvl7pPr>
            <a:lvl8pPr marL="3741108" indent="0">
              <a:buNone/>
              <a:defRPr sz="2338"/>
            </a:lvl8pPr>
            <a:lvl9pPr marL="4275552" indent="0">
              <a:buNone/>
              <a:defRPr sz="233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6022" y="4903233"/>
            <a:ext cx="5356035" cy="3122962"/>
          </a:xfrm>
        </p:spPr>
        <p:txBody>
          <a:bodyPr>
            <a:normAutofit/>
          </a:bodyPr>
          <a:lstStyle>
            <a:lvl1pPr marL="0" indent="0" algn="l">
              <a:buNone/>
              <a:defRPr sz="2805"/>
            </a:lvl1pPr>
            <a:lvl2pPr marL="534444" indent="0">
              <a:buNone/>
              <a:defRPr sz="1637"/>
            </a:lvl2pPr>
            <a:lvl3pPr marL="1068888" indent="0">
              <a:buNone/>
              <a:defRPr sz="1403"/>
            </a:lvl3pPr>
            <a:lvl4pPr marL="1603332" indent="0">
              <a:buNone/>
              <a:defRPr sz="1169"/>
            </a:lvl4pPr>
            <a:lvl5pPr marL="2137776" indent="0">
              <a:buNone/>
              <a:defRPr sz="1169"/>
            </a:lvl5pPr>
            <a:lvl6pPr marL="2672220" indent="0">
              <a:buNone/>
              <a:defRPr sz="1169"/>
            </a:lvl6pPr>
            <a:lvl7pPr marL="3206664" indent="0">
              <a:buNone/>
              <a:defRPr sz="1169"/>
            </a:lvl7pPr>
            <a:lvl8pPr marL="3741108" indent="0">
              <a:buNone/>
              <a:defRPr sz="1169"/>
            </a:lvl8pPr>
            <a:lvl9pPr marL="4275552" indent="0">
              <a:buNone/>
              <a:defRPr sz="116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374736" y="8525128"/>
            <a:ext cx="5376092" cy="498932"/>
          </a:xfrm>
        </p:spPr>
        <p:txBody>
          <a:bodyPr/>
          <a:lstStyle>
            <a:lvl1pPr algn="l">
              <a:defRPr/>
            </a:lvl1pPr>
          </a:lstStyle>
          <a:p>
            <a:fld id="{109EC667-3834-4B74-970C-93C85568496C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76168" y="496623"/>
            <a:ext cx="5374659" cy="50019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59F19-A126-4198-A4EF-D200D0533BAB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2382367" y="4899512"/>
            <a:ext cx="535889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02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141652"/>
            <a:ext cx="15114588" cy="6358197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9499848"/>
            <a:ext cx="15114590" cy="1207462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9509002"/>
            <a:ext cx="15114588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86021" y="1253897"/>
            <a:ext cx="10862111" cy="16353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6021" y="3141652"/>
            <a:ext cx="10862111" cy="5378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3460" y="514904"/>
            <a:ext cx="3914672" cy="4819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EC667-3834-4B74-970C-93C85568496C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6020" y="513249"/>
            <a:ext cx="6668013" cy="4819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86" y="1245251"/>
            <a:ext cx="1315329" cy="7848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4364">
                <a:solidFill>
                  <a:schemeClr val="accent1"/>
                </a:solidFill>
              </a:defRPr>
            </a:lvl1pPr>
          </a:lstStyle>
          <a:p>
            <a:fld id="{92C59F19-A126-4198-A4EF-D200D0533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0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8888" rtl="0" eaLnBrk="1" latinLnBrk="0" hangingPunct="1">
        <a:lnSpc>
          <a:spcPct val="90000"/>
        </a:lnSpc>
        <a:spcBef>
          <a:spcPct val="0"/>
        </a:spcBef>
        <a:buNone/>
        <a:defRPr sz="4988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56296" indent="-356296" algn="l" defTabSz="1068888" rtl="0" eaLnBrk="1" latinLnBrk="0" hangingPunct="1">
        <a:lnSpc>
          <a:spcPct val="120000"/>
        </a:lnSpc>
        <a:spcBef>
          <a:spcPts val="155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117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68888" indent="-356296" algn="l" defTabSz="1068888" rtl="0" eaLnBrk="1" latinLnBrk="0" hangingPunct="1">
        <a:lnSpc>
          <a:spcPct val="120000"/>
        </a:lnSpc>
        <a:spcBef>
          <a:spcPts val="77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94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781480" indent="-356296" algn="l" defTabSz="1068888" rtl="0" eaLnBrk="1" latinLnBrk="0" hangingPunct="1">
        <a:lnSpc>
          <a:spcPct val="120000"/>
        </a:lnSpc>
        <a:spcBef>
          <a:spcPts val="77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9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494072" indent="-356296" algn="l" defTabSz="1068888" rtl="0" eaLnBrk="1" latinLnBrk="0" hangingPunct="1">
        <a:lnSpc>
          <a:spcPct val="120000"/>
        </a:lnSpc>
        <a:spcBef>
          <a:spcPts val="77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182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3206664" indent="-356296" algn="l" defTabSz="1068888" rtl="0" eaLnBrk="1" latinLnBrk="0" hangingPunct="1">
        <a:lnSpc>
          <a:spcPct val="120000"/>
        </a:lnSpc>
        <a:spcBef>
          <a:spcPts val="77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7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919256" indent="-356296" algn="l" defTabSz="1425184" rtl="0" eaLnBrk="1" latinLnBrk="0" hangingPunct="1">
        <a:lnSpc>
          <a:spcPct val="120000"/>
        </a:lnSpc>
        <a:spcBef>
          <a:spcPts val="77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7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631847" indent="-356296" algn="l" defTabSz="1425184" rtl="0" eaLnBrk="1" latinLnBrk="0" hangingPunct="1">
        <a:lnSpc>
          <a:spcPct val="120000"/>
        </a:lnSpc>
        <a:spcBef>
          <a:spcPts val="77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7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5344439" indent="-356296" algn="l" defTabSz="1425184" rtl="0" eaLnBrk="1" latinLnBrk="0" hangingPunct="1">
        <a:lnSpc>
          <a:spcPct val="120000"/>
        </a:lnSpc>
        <a:spcBef>
          <a:spcPts val="77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7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6057031" indent="-356296" algn="l" defTabSz="1425184" rtl="0" eaLnBrk="1" latinLnBrk="0" hangingPunct="1">
        <a:lnSpc>
          <a:spcPct val="120000"/>
        </a:lnSpc>
        <a:spcBef>
          <a:spcPts val="77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7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8888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1pPr>
      <a:lvl2pPr marL="534444" algn="l" defTabSz="1068888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2pPr>
      <a:lvl3pPr marL="1068888" algn="l" defTabSz="1068888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3pPr>
      <a:lvl4pPr marL="1603332" algn="l" defTabSz="1068888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4pPr>
      <a:lvl5pPr marL="2137776" algn="l" defTabSz="1068888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5pPr>
      <a:lvl6pPr marL="2672220" algn="l" defTabSz="1068888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6pPr>
      <a:lvl7pPr marL="3206664" algn="l" defTabSz="1068888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7pPr>
      <a:lvl8pPr marL="3741108" algn="l" defTabSz="1068888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8pPr>
      <a:lvl9pPr marL="4275552" algn="l" defTabSz="1068888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facebook.com/sashikiranss" TargetMode="Externa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hyperlink" Target="https://plus.google.com/u/0/+sashikiransss/abou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98880" y="606027"/>
            <a:ext cx="13228320" cy="1409035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0424" tIns="15212" rIns="30424" bIns="15212" anchor="ctr"/>
          <a:lstStyle/>
          <a:p>
            <a:pPr algn="ctr">
              <a:defRPr/>
            </a:pPr>
            <a:endParaRPr lang="en-US" sz="268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78306" y="2325496"/>
            <a:ext cx="3550023" cy="19749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23391" tIns="124471" rIns="123391" bIns="124471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FAST MOVING SERVICES OF THE MONTH : </a:t>
            </a:r>
            <a:br>
              <a:rPr lang="en-US" sz="1600" b="1" dirty="0"/>
            </a:br>
            <a:r>
              <a:rPr lang="en-US" sz="1600" b="1" dirty="0"/>
              <a:t>RESUME DESIGNING </a:t>
            </a:r>
            <a:endParaRPr lang="en-US" sz="1600" dirty="0"/>
          </a:p>
          <a:p>
            <a:r>
              <a:rPr lang="en-US" sz="1600" b="1" dirty="0"/>
              <a:t>We Cost Rs.200 per Page for a Photoshop Resume</a:t>
            </a:r>
            <a:endParaRPr lang="en-US" sz="1600" dirty="0"/>
          </a:p>
          <a:p>
            <a:r>
              <a:rPr lang="en-US" sz="1600" b="1" dirty="0"/>
              <a:t>&amp; Rs.100 per page for a Professional Word Resume </a:t>
            </a:r>
            <a:endParaRPr lang="en-US" sz="1600" dirty="0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9559751" y="9212257"/>
            <a:ext cx="3470899" cy="466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23391" tIns="124471" rIns="123391" bIns="124471">
            <a:prstTxWarp prst="textNoShape">
              <a:avLst/>
            </a:prstTxWarp>
            <a:spAutoFit/>
          </a:bodyPr>
          <a:lstStyle/>
          <a:p>
            <a:pPr marL="130451" indent="-130451" defTabSz="1234258">
              <a:spcBef>
                <a:spcPct val="50000"/>
              </a:spcBef>
            </a:pPr>
            <a:r>
              <a:rPr lang="en-US" sz="1400" dirty="0">
                <a:ea typeface="Times New Roman" pitchFamily="-110" charset="0"/>
                <a:cs typeface="Times New Roman" pitchFamily="-110" charset="0"/>
              </a:rPr>
              <a:t>www.edubuzz360.in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668470" y="2167588"/>
            <a:ext cx="991159" cy="238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6020" tIns="13011" rIns="26020" bIns="13011">
            <a:prstTxWarp prst="textNoShape">
              <a:avLst/>
            </a:prstTxWarp>
            <a:spAutoFit/>
          </a:bodyPr>
          <a:lstStyle/>
          <a:p>
            <a:pPr defTabSz="260372">
              <a:spcBef>
                <a:spcPct val="50000"/>
              </a:spcBef>
            </a:pPr>
            <a:r>
              <a:rPr lang="en-US" sz="1379" b="1" dirty="0">
                <a:solidFill>
                  <a:schemeClr val="accent2"/>
                </a:solidFill>
                <a:latin typeface="Arial" pitchFamily="-110" charset="0"/>
              </a:rPr>
              <a:t>Abstract</a:t>
            </a:r>
            <a:endParaRPr lang="en-US" sz="656" b="1" dirty="0">
              <a:solidFill>
                <a:schemeClr val="accent2"/>
              </a:solidFill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1668470" y="4360940"/>
            <a:ext cx="847638" cy="339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6020" tIns="13011" rIns="26020" bIns="13011">
            <a:prstTxWarp prst="textNoShape">
              <a:avLst/>
            </a:prstTxWarp>
            <a:spAutoFit/>
          </a:bodyPr>
          <a:lstStyle/>
          <a:p>
            <a:pPr defTabSz="260372">
              <a:spcBef>
                <a:spcPct val="50000"/>
              </a:spcBef>
            </a:pPr>
            <a:r>
              <a:rPr lang="en-US" sz="1379" b="1" dirty="0">
                <a:solidFill>
                  <a:schemeClr val="accent2"/>
                </a:solidFill>
                <a:latin typeface="Arial" pitchFamily="-110" charset="0"/>
              </a:rPr>
              <a:t>Rationale</a:t>
            </a:r>
            <a:endParaRPr lang="en-US" sz="1608" b="1" dirty="0">
              <a:solidFill>
                <a:schemeClr val="accent2"/>
              </a:solidFill>
            </a:endParaRPr>
          </a:p>
          <a:p>
            <a:pPr defTabSz="260372"/>
            <a:endParaRPr lang="en-US" sz="656" dirty="0">
              <a:solidFill>
                <a:schemeClr val="accent2"/>
              </a:solidFill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668470" y="7186603"/>
            <a:ext cx="1525708" cy="238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6020" tIns="13011" rIns="26020" bIns="13011">
            <a:prstTxWarp prst="textNoShape">
              <a:avLst/>
            </a:prstTxWarp>
            <a:spAutoFit/>
          </a:bodyPr>
          <a:lstStyle/>
          <a:p>
            <a:pPr defTabSz="260372">
              <a:spcBef>
                <a:spcPct val="50000"/>
              </a:spcBef>
            </a:pPr>
            <a:r>
              <a:rPr lang="en-US" sz="1379" b="1">
                <a:solidFill>
                  <a:schemeClr val="accent2"/>
                </a:solidFill>
                <a:latin typeface="Arial" pitchFamily="-110" charset="0"/>
              </a:rPr>
              <a:t>Literature Review</a:t>
            </a:r>
            <a:endParaRPr lang="en-US" sz="656" b="1">
              <a:solidFill>
                <a:schemeClr val="accent2"/>
              </a:solidFill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5610419" y="2109767"/>
            <a:ext cx="2225973" cy="238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6020" tIns="13011" rIns="26020" bIns="13011">
            <a:prstTxWarp prst="textNoShape">
              <a:avLst/>
            </a:prstTxWarp>
            <a:spAutoFit/>
          </a:bodyPr>
          <a:lstStyle/>
          <a:p>
            <a:pPr defTabSz="260372">
              <a:spcBef>
                <a:spcPct val="50000"/>
              </a:spcBef>
            </a:pPr>
            <a:r>
              <a:rPr lang="en-US" sz="1379" b="1" dirty="0">
                <a:solidFill>
                  <a:schemeClr val="accent2"/>
                </a:solidFill>
                <a:latin typeface="Arial" pitchFamily="-110" charset="0"/>
              </a:rPr>
              <a:t>Research Questions</a:t>
            </a:r>
            <a:endParaRPr lang="en-US" sz="656" b="1" dirty="0">
              <a:solidFill>
                <a:schemeClr val="accent2"/>
              </a:solidFill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9559751" y="4116379"/>
            <a:ext cx="795459" cy="238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6020" tIns="13011" rIns="26020" bIns="13011">
            <a:prstTxWarp prst="textNoShape">
              <a:avLst/>
            </a:prstTxWarp>
            <a:spAutoFit/>
          </a:bodyPr>
          <a:lstStyle/>
          <a:p>
            <a:pPr defTabSz="260372">
              <a:spcBef>
                <a:spcPct val="50000"/>
              </a:spcBef>
            </a:pPr>
            <a:r>
              <a:rPr lang="en-US" sz="1379" b="1">
                <a:solidFill>
                  <a:schemeClr val="accent2"/>
                </a:solidFill>
                <a:latin typeface="Arial" pitchFamily="-110" charset="0"/>
              </a:rPr>
              <a:t>Findings</a:t>
            </a:r>
            <a:endParaRPr lang="en-US" sz="656" b="1">
              <a:solidFill>
                <a:schemeClr val="accent2"/>
              </a:solidFill>
            </a:endParaRP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9559751" y="4377789"/>
            <a:ext cx="3504659" cy="19363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23391" tIns="124471" rIns="123391" bIns="124471">
            <a:prstTxWarp prst="textNoShape">
              <a:avLst/>
            </a:prstTxWarp>
            <a:spAutoFit/>
          </a:bodyPr>
          <a:lstStyle/>
          <a:p>
            <a:pPr defTabSz="1234258">
              <a:spcBef>
                <a:spcPct val="50000"/>
              </a:spcBef>
              <a:defRPr/>
            </a:pPr>
            <a:r>
              <a:rPr lang="en-US" sz="1116" dirty="0">
                <a:solidFill>
                  <a:srgbClr val="800000"/>
                </a:solidFill>
                <a:latin typeface="Arial" pitchFamily="27" charset="0"/>
              </a:rPr>
              <a:t>Subhead</a:t>
            </a:r>
          </a:p>
          <a:p>
            <a:pPr marL="138373" indent="-138373">
              <a:lnSpc>
                <a:spcPts val="1437"/>
              </a:lnSpc>
              <a:spcAft>
                <a:spcPts val="405"/>
              </a:spcAft>
              <a:buSzPct val="100000"/>
              <a:buFont typeface="Arial"/>
              <a:buChar char="•"/>
              <a:defRPr/>
            </a:pPr>
            <a:r>
              <a:rPr lang="en-US" sz="1051" dirty="0">
                <a:latin typeface="Times New Roman" pitchFamily="27" charset="-52"/>
              </a:rPr>
              <a:t>Met, </a:t>
            </a:r>
            <a:r>
              <a:rPr lang="en-US" sz="1051" dirty="0" err="1">
                <a:latin typeface="Times New Roman" pitchFamily="27" charset="-52"/>
              </a:rPr>
              <a:t>quisl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ip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ercidunt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wisim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num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volorem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quis</a:t>
            </a:r>
            <a:endParaRPr lang="en-US" sz="1051" dirty="0">
              <a:latin typeface="Times New Roman" pitchFamily="27" charset="-52"/>
            </a:endParaRPr>
          </a:p>
          <a:p>
            <a:pPr marL="138373" indent="-138373">
              <a:lnSpc>
                <a:spcPts val="1437"/>
              </a:lnSpc>
              <a:spcAft>
                <a:spcPts val="405"/>
              </a:spcAft>
              <a:buSzPct val="100000"/>
              <a:buFont typeface="Arial"/>
              <a:buChar char="•"/>
              <a:defRPr/>
            </a:pPr>
            <a:r>
              <a:rPr lang="en-US" sz="1051" dirty="0" err="1">
                <a:latin typeface="Times New Roman" pitchFamily="27" charset="-52"/>
              </a:rPr>
              <a:t>nsectem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quat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wisl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enisim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ea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feum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elit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lorperc</a:t>
            </a:r>
            <a:endParaRPr lang="en-US" sz="1051" dirty="0">
              <a:latin typeface="Times New Roman" pitchFamily="27" charset="-52"/>
            </a:endParaRPr>
          </a:p>
          <a:p>
            <a:pPr marL="138373" indent="-138373">
              <a:lnSpc>
                <a:spcPts val="1437"/>
              </a:lnSpc>
              <a:spcAft>
                <a:spcPts val="405"/>
              </a:spcAft>
              <a:buSzPct val="100000"/>
              <a:buFont typeface="Arial"/>
              <a:buChar char="•"/>
              <a:defRPr/>
            </a:pPr>
            <a:r>
              <a:rPr lang="en-US" sz="1051" dirty="0" err="1">
                <a:latin typeface="Times New Roman" pitchFamily="27" charset="-52"/>
              </a:rPr>
              <a:t>iliquat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iure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molortin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vulput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nulla</a:t>
            </a:r>
            <a:r>
              <a:rPr lang="en-US" sz="1051" dirty="0">
                <a:latin typeface="Times New Roman" pitchFamily="27" charset="-52"/>
              </a:rPr>
              <a:t> </a:t>
            </a:r>
            <a:r>
              <a:rPr lang="en-US" sz="1051" dirty="0" err="1">
                <a:latin typeface="Times New Roman" pitchFamily="27" charset="-52"/>
              </a:rPr>
              <a:t>commodiam</a:t>
            </a:r>
            <a:r>
              <a:rPr lang="en-US" sz="1051" dirty="0">
                <a:latin typeface="Times New Roman" pitchFamily="27" charset="-52"/>
              </a:rPr>
              <a:t> </a:t>
            </a:r>
          </a:p>
          <a:p>
            <a:pPr marL="138373" indent="-138373">
              <a:lnSpc>
                <a:spcPts val="1437"/>
              </a:lnSpc>
              <a:spcAft>
                <a:spcPts val="405"/>
              </a:spcAft>
              <a:buSzPct val="100000"/>
              <a:defRPr/>
            </a:pPr>
            <a:r>
              <a:rPr lang="en-US" sz="1116" dirty="0">
                <a:solidFill>
                  <a:srgbClr val="800000"/>
                </a:solidFill>
                <a:latin typeface="Arial" pitchFamily="27" charset="0"/>
              </a:rPr>
              <a:t>Subhead</a:t>
            </a:r>
          </a:p>
          <a:p>
            <a:pPr marL="138373" indent="-138373">
              <a:lnSpc>
                <a:spcPts val="1437"/>
              </a:lnSpc>
              <a:spcAft>
                <a:spcPts val="405"/>
              </a:spcAft>
              <a:buSzPct val="100000"/>
              <a:buFont typeface="Arial"/>
              <a:buChar char="•"/>
              <a:defRPr/>
            </a:pPr>
            <a:r>
              <a:rPr lang="en-US" sz="1215" dirty="0" err="1">
                <a:latin typeface="Times New Roman" pitchFamily="27" charset="-52"/>
              </a:rPr>
              <a:t>summy</a:t>
            </a:r>
            <a:r>
              <a:rPr lang="en-US" sz="1215" dirty="0">
                <a:latin typeface="Times New Roman" pitchFamily="27" charset="-52"/>
              </a:rPr>
              <a:t> </a:t>
            </a:r>
            <a:r>
              <a:rPr lang="en-US" sz="1215" dirty="0" err="1">
                <a:latin typeface="Times New Roman" pitchFamily="27" charset="-52"/>
              </a:rPr>
              <a:t>nulla</a:t>
            </a:r>
            <a:r>
              <a:rPr lang="en-US" sz="1215" dirty="0">
                <a:latin typeface="Times New Roman" pitchFamily="27" charset="-52"/>
              </a:rPr>
              <a:t> alit </a:t>
            </a:r>
            <a:r>
              <a:rPr lang="en-US" sz="1215" dirty="0" err="1">
                <a:latin typeface="Times New Roman" pitchFamily="27" charset="-52"/>
              </a:rPr>
              <a:t>iuscips</a:t>
            </a:r>
            <a:r>
              <a:rPr lang="en-US" sz="1215" dirty="0">
                <a:latin typeface="Times New Roman" pitchFamily="27" charset="-52"/>
              </a:rPr>
              <a:t> </a:t>
            </a:r>
            <a:r>
              <a:rPr lang="en-US" sz="1215" dirty="0" err="1">
                <a:latin typeface="Times New Roman" pitchFamily="27" charset="-52"/>
              </a:rPr>
              <a:t>umsandigna</a:t>
            </a:r>
            <a:r>
              <a:rPr lang="en-US" sz="1215" dirty="0">
                <a:latin typeface="Times New Roman" pitchFamily="27" charset="-52"/>
              </a:rPr>
              <a:t> </a:t>
            </a:r>
            <a:r>
              <a:rPr lang="en-US" sz="1215" dirty="0" err="1">
                <a:latin typeface="Times New Roman" pitchFamily="27" charset="-52"/>
              </a:rPr>
              <a:t>feugiat</a:t>
            </a:r>
            <a:r>
              <a:rPr lang="en-US" sz="1215" dirty="0">
                <a:latin typeface="Times New Roman" pitchFamily="27" charset="-52"/>
              </a:rPr>
              <a:t> </a:t>
            </a:r>
            <a:r>
              <a:rPr lang="en-US" sz="1215" dirty="0" err="1">
                <a:latin typeface="Times New Roman" pitchFamily="27" charset="-52"/>
              </a:rPr>
              <a:t>veliquat</a:t>
            </a:r>
            <a:r>
              <a:rPr lang="en-US" sz="1215" dirty="0">
                <a:latin typeface="Times New Roman" pitchFamily="27" charset="-52"/>
              </a:rPr>
              <a:t> </a:t>
            </a:r>
            <a:r>
              <a:rPr lang="en-US" sz="1215" dirty="0" err="1">
                <a:latin typeface="Times New Roman" pitchFamily="27" charset="-52"/>
              </a:rPr>
              <a:t>nosto</a:t>
            </a:r>
            <a:r>
              <a:rPr lang="en-US" sz="1215" dirty="0">
                <a:latin typeface="Times New Roman" pitchFamily="27" charset="-52"/>
              </a:rPr>
              <a:t> </a:t>
            </a:r>
            <a:r>
              <a:rPr lang="en-US" sz="1215" dirty="0" err="1">
                <a:latin typeface="Times New Roman" pitchFamily="27" charset="-52"/>
              </a:rPr>
              <a:t>dunt</a:t>
            </a:r>
            <a:r>
              <a:rPr lang="en-US" sz="1215" dirty="0">
                <a:latin typeface="Times New Roman" pitchFamily="27" charset="-52"/>
              </a:rPr>
              <a:t> </a:t>
            </a:r>
          </a:p>
          <a:p>
            <a:pPr marL="138373" indent="-138373">
              <a:lnSpc>
                <a:spcPts val="1437"/>
              </a:lnSpc>
              <a:spcAft>
                <a:spcPts val="405"/>
              </a:spcAft>
              <a:buSzPct val="100000"/>
              <a:buFont typeface="Arial"/>
              <a:buChar char="•"/>
              <a:defRPr/>
            </a:pPr>
            <a:r>
              <a:rPr lang="en-US" sz="1215" dirty="0" err="1">
                <a:latin typeface="Times New Roman" pitchFamily="27" charset="-52"/>
              </a:rPr>
              <a:t>ea</a:t>
            </a:r>
            <a:r>
              <a:rPr lang="en-US" sz="1215" dirty="0">
                <a:latin typeface="Times New Roman" pitchFamily="27" charset="-52"/>
              </a:rPr>
              <a:t> </a:t>
            </a:r>
            <a:r>
              <a:rPr lang="en-US" sz="1215" dirty="0" err="1">
                <a:latin typeface="Times New Roman" pitchFamily="27" charset="-52"/>
              </a:rPr>
              <a:t>faccum</a:t>
            </a:r>
            <a:r>
              <a:rPr lang="en-US" sz="1215" dirty="0">
                <a:latin typeface="Times New Roman" pitchFamily="27" charset="-52"/>
              </a:rPr>
              <a:t> in </a:t>
            </a:r>
            <a:r>
              <a:rPr lang="en-US" sz="1215" dirty="0" err="1">
                <a:latin typeface="Times New Roman" pitchFamily="27" charset="-52"/>
              </a:rPr>
              <a:t>ute</a:t>
            </a:r>
            <a:r>
              <a:rPr lang="en-US" sz="1215" dirty="0">
                <a:latin typeface="Times New Roman" pitchFamily="27" charset="-52"/>
              </a:rPr>
              <a:t> </a:t>
            </a:r>
            <a:r>
              <a:rPr lang="en-US" sz="1215" dirty="0" err="1">
                <a:latin typeface="Times New Roman" pitchFamily="27" charset="-52"/>
              </a:rPr>
              <a:t>commy</a:t>
            </a:r>
            <a:r>
              <a:rPr lang="en-US" sz="1215" dirty="0">
                <a:latin typeface="Times New Roman" pitchFamily="27" charset="-52"/>
              </a:rPr>
              <a:t> </a:t>
            </a:r>
            <a:r>
              <a:rPr lang="en-US" sz="1215" dirty="0" err="1">
                <a:latin typeface="Times New Roman" pitchFamily="27" charset="-52"/>
              </a:rPr>
              <a:t>nis</a:t>
            </a:r>
            <a:r>
              <a:rPr lang="en-US" sz="1215" dirty="0">
                <a:latin typeface="Times New Roman" pitchFamily="27" charset="-52"/>
              </a:rPr>
              <a:t> </a:t>
            </a:r>
            <a:r>
              <a:rPr lang="en-US" sz="1215" dirty="0" err="1">
                <a:latin typeface="Times New Roman" pitchFamily="27" charset="-52"/>
              </a:rPr>
              <a:t>aliquatet</a:t>
            </a:r>
            <a:r>
              <a:rPr lang="en-US" sz="1215" dirty="0">
                <a:latin typeface="Times New Roman" pitchFamily="27" charset="-52"/>
              </a:rPr>
              <a:t> </a:t>
            </a:r>
            <a:r>
              <a:rPr lang="en-US" sz="1215" dirty="0" err="1">
                <a:latin typeface="Times New Roman" pitchFamily="27" charset="-52"/>
              </a:rPr>
              <a:t>accum</a:t>
            </a:r>
            <a:r>
              <a:rPr lang="en-US" sz="1215" dirty="0">
                <a:latin typeface="Times New Roman" pitchFamily="27" charset="-52"/>
              </a:rPr>
              <a:t> do </a:t>
            </a: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1686190" y="7473613"/>
            <a:ext cx="3543165" cy="22826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123391" tIns="124471" rIns="123391" bIns="124471">
            <a:prstTxWarp prst="textNoShape">
              <a:avLst/>
            </a:prstTxWarp>
            <a:spAutoFit/>
          </a:bodyPr>
          <a:lstStyle/>
          <a:p>
            <a:pPr defTabSz="1043273">
              <a:spcBef>
                <a:spcPct val="50000"/>
              </a:spcBef>
            </a:pPr>
            <a:r>
              <a:rPr lang="en-US" sz="1200" b="1" dirty="0">
                <a:solidFill>
                  <a:srgbClr val="87212E"/>
                </a:solidFill>
              </a:rPr>
              <a:t>OUR DESIGNING SERVICES INCLUDE :</a:t>
            </a:r>
            <a:br>
              <a:rPr lang="en-US" sz="2400" b="1" dirty="0"/>
            </a:br>
            <a:r>
              <a:rPr lang="en-US" sz="1200" dirty="0"/>
              <a:t>1) Logo Designing</a:t>
            </a:r>
            <a:br>
              <a:rPr lang="en-US" sz="1200" dirty="0"/>
            </a:br>
            <a:r>
              <a:rPr lang="en-US" sz="1200" dirty="0"/>
              <a:t>2) Business Cards Designing</a:t>
            </a:r>
            <a:br>
              <a:rPr lang="en-US" sz="1200" dirty="0"/>
            </a:br>
            <a:r>
              <a:rPr lang="en-US" sz="1200" dirty="0"/>
              <a:t>3) Certificate Designing</a:t>
            </a:r>
            <a:br>
              <a:rPr lang="en-US" sz="1200" dirty="0"/>
            </a:br>
            <a:r>
              <a:rPr lang="en-US" sz="1200" dirty="0"/>
              <a:t>4) Poster Designing </a:t>
            </a:r>
            <a:br>
              <a:rPr lang="en-US" sz="1200" dirty="0"/>
            </a:br>
            <a:r>
              <a:rPr lang="en-US" sz="1200" dirty="0"/>
              <a:t>5) Banner Designing</a:t>
            </a:r>
            <a:br>
              <a:rPr lang="en-US" sz="1200" dirty="0"/>
            </a:br>
            <a:r>
              <a:rPr lang="en-US" sz="1200" dirty="0"/>
              <a:t>6) Professional Resume Designing </a:t>
            </a:r>
            <a:br>
              <a:rPr lang="en-US" sz="1200" dirty="0"/>
            </a:br>
            <a:r>
              <a:rPr lang="en-US" sz="1200" dirty="0"/>
              <a:t>7) 2D , 3D , Animations / Graphics Video Creating </a:t>
            </a:r>
            <a:br>
              <a:rPr lang="en-US" sz="1200" dirty="0"/>
            </a:br>
            <a:r>
              <a:rPr lang="en-US" sz="1200" dirty="0"/>
              <a:t>8) Career Guidance</a:t>
            </a:r>
            <a:br>
              <a:rPr lang="en-US" sz="1200" dirty="0"/>
            </a:br>
            <a:r>
              <a:rPr lang="en-US" sz="1200" dirty="0"/>
              <a:t>9) Website Designing</a:t>
            </a:r>
            <a:br>
              <a:rPr lang="en-US" sz="1200" dirty="0"/>
            </a:br>
            <a:r>
              <a:rPr lang="en-US" sz="1200" dirty="0"/>
              <a:t>10)Website Development </a:t>
            </a:r>
            <a:endParaRPr lang="en-US" sz="2800" dirty="0"/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668474" y="4862829"/>
            <a:ext cx="3550549" cy="20457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23391" tIns="124471" rIns="123391" bIns="124471">
            <a:prstTxWarp prst="textNoShape">
              <a:avLst/>
            </a:prstTxWarp>
            <a:spAutoFit/>
          </a:bodyPr>
          <a:lstStyle/>
          <a:p>
            <a:pPr marL="13838" indent="-13838" defTabSz="1043273">
              <a:spcBef>
                <a:spcPct val="50000"/>
              </a:spcBef>
            </a:pPr>
            <a:r>
              <a:rPr lang="en-US" sz="2000" b="1" dirty="0">
                <a:solidFill>
                  <a:srgbClr val="87212E"/>
                </a:solidFill>
                <a:latin typeface="Arial"/>
                <a:cs typeface="Arial"/>
              </a:rPr>
              <a:t>Edu Services :</a:t>
            </a:r>
          </a:p>
          <a:p>
            <a:pPr defTabSz="1254873">
              <a:spcBef>
                <a:spcPct val="30000"/>
              </a:spcBef>
            </a:pPr>
            <a:r>
              <a:rPr lang="en-US" sz="1400" dirty="0">
                <a:latin typeface="Constantia"/>
                <a:cs typeface="Constantia"/>
              </a:rPr>
              <a:t>You can email to: </a:t>
            </a:r>
            <a:br>
              <a:rPr lang="en-US" sz="1400" dirty="0">
                <a:latin typeface="Constantia"/>
                <a:cs typeface="Constantia"/>
              </a:rPr>
            </a:br>
            <a:r>
              <a:rPr lang="en-US" sz="1400" dirty="0">
                <a:latin typeface="Constantia"/>
                <a:cs typeface="Constantia"/>
              </a:rPr>
              <a:t>sashikiran360@gmail.com to place an order or call us  - 9629486910</a:t>
            </a:r>
          </a:p>
          <a:p>
            <a:pPr defTabSz="1254873">
              <a:spcBef>
                <a:spcPct val="30000"/>
              </a:spcBef>
            </a:pPr>
            <a:endParaRPr lang="en-US" sz="1400" dirty="0">
              <a:latin typeface="Constantia"/>
              <a:cs typeface="Constantia"/>
            </a:endParaRPr>
          </a:p>
          <a:p>
            <a:pPr defTabSz="1254873">
              <a:spcBef>
                <a:spcPct val="30000"/>
              </a:spcBef>
            </a:pPr>
            <a:r>
              <a:rPr lang="en-US" sz="1400" dirty="0">
                <a:latin typeface="Constantia"/>
                <a:cs typeface="Constantia"/>
              </a:rPr>
              <a:t>Please indicate the size ,abstract and other details to design your poster.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9559753" y="8943436"/>
            <a:ext cx="1995503" cy="238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6020" tIns="13011" rIns="26020" bIns="13011">
            <a:prstTxWarp prst="textNoShape">
              <a:avLst/>
            </a:prstTxWarp>
            <a:spAutoFit/>
          </a:bodyPr>
          <a:lstStyle/>
          <a:p>
            <a:pPr defTabSz="260372">
              <a:spcBef>
                <a:spcPct val="50000"/>
              </a:spcBef>
            </a:pPr>
            <a:r>
              <a:rPr lang="en-US" sz="1379" b="1">
                <a:solidFill>
                  <a:schemeClr val="accent2"/>
                </a:solidFill>
                <a:latin typeface="Arial" pitchFamily="-110" charset="0"/>
              </a:rPr>
              <a:t>References</a:t>
            </a:r>
            <a:endParaRPr lang="en-US" sz="656" b="1">
              <a:solidFill>
                <a:schemeClr val="accent2"/>
              </a:solidFill>
            </a:endParaRPr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9559753" y="6517207"/>
            <a:ext cx="2419607" cy="238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6020" tIns="13011" rIns="26020" bIns="13011">
            <a:prstTxWarp prst="textNoShape">
              <a:avLst/>
            </a:prstTxWarp>
            <a:spAutoFit/>
          </a:bodyPr>
          <a:lstStyle/>
          <a:p>
            <a:pPr defTabSz="260372">
              <a:spcBef>
                <a:spcPct val="50000"/>
              </a:spcBef>
            </a:pPr>
            <a:r>
              <a:rPr lang="en-US" sz="1379" b="1" dirty="0">
                <a:solidFill>
                  <a:schemeClr val="accent2"/>
                </a:solidFill>
                <a:latin typeface="Arial" pitchFamily="-110" charset="0"/>
              </a:rPr>
              <a:t>Conclusion/Discussion</a:t>
            </a:r>
            <a:endParaRPr lang="en-US" sz="656" b="1" dirty="0">
              <a:solidFill>
                <a:schemeClr val="accent2"/>
              </a:solidFill>
            </a:endParaRPr>
          </a:p>
        </p:txBody>
      </p: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9559751" y="6777033"/>
            <a:ext cx="3504131" cy="27443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23391" tIns="124471" rIns="123391" bIns="12447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contact us :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FACEBOOK ---&gt; </a:t>
            </a:r>
            <a:r>
              <a:rPr lang="en-US" b="1" dirty="0">
                <a:hlinkClick r:id="rId3"/>
              </a:rPr>
              <a:t>http://www.facebook.com/sashikiranss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GOOGLE + ---&gt; </a:t>
            </a:r>
            <a:r>
              <a:rPr lang="en-US" b="1" dirty="0">
                <a:hlinkClick r:id="rId4"/>
              </a:rPr>
              <a:t>https://plus.google.com/u/0/+sashikiransss/about</a:t>
            </a:r>
            <a:endParaRPr lang="en-US" dirty="0"/>
          </a:p>
        </p:txBody>
      </p:sp>
      <p:graphicFrame>
        <p:nvGraphicFramePr>
          <p:cNvPr id="19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1879809"/>
              </p:ext>
            </p:extLst>
          </p:nvPr>
        </p:nvGraphicFramePr>
        <p:xfrm>
          <a:off x="9509637" y="2362191"/>
          <a:ext cx="2342592" cy="1529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5" imgW="7046393" imgH="4589909" progId="Excel.Sheet.8">
                  <p:embed/>
                </p:oleObj>
              </mc:Choice>
              <mc:Fallback>
                <p:oleObj r:id="rId5" imgW="7046393" imgH="4589909" progId="Excel.Sheet.8">
                  <p:embed/>
                  <p:pic>
                    <p:nvPicPr>
                      <p:cNvPr id="15379" name="Chart 2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9637" y="2362191"/>
                        <a:ext cx="2342592" cy="15292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25"/>
          <p:cNvSpPr>
            <a:spLocks noChangeArrowheads="1"/>
          </p:cNvSpPr>
          <p:nvPr/>
        </p:nvSpPr>
        <p:spPr bwMode="auto">
          <a:xfrm>
            <a:off x="9483790" y="2156350"/>
            <a:ext cx="226552" cy="7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0424" tIns="15212" rIns="30424" bIns="15212">
            <a:prstTxWarp prst="textNoShape">
              <a:avLst/>
            </a:prstTxWarp>
            <a:spAutoFit/>
          </a:bodyPr>
          <a:lstStyle/>
          <a:p>
            <a:r>
              <a:rPr lang="en-US" sz="268">
                <a:solidFill>
                  <a:schemeClr val="accent2"/>
                </a:solidFill>
                <a:latin typeface="Arial" pitchFamily="-110" charset="0"/>
              </a:rPr>
              <a:t>Figure one</a:t>
            </a:r>
            <a:endParaRPr lang="en-US" sz="268">
              <a:solidFill>
                <a:schemeClr val="accent2"/>
              </a:solidFill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9820334" y="3954988"/>
            <a:ext cx="758749" cy="12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0424" tIns="15212" rIns="30424" bIns="15212">
            <a:prstTxWarp prst="textNoShape">
              <a:avLst/>
            </a:prstTxWarp>
            <a:spAutoFit/>
          </a:bodyPr>
          <a:lstStyle/>
          <a:p>
            <a:r>
              <a:rPr lang="en-US" sz="591">
                <a:solidFill>
                  <a:schemeClr val="accent2"/>
                </a:solidFill>
                <a:latin typeface="Arial" pitchFamily="-110" charset="0"/>
              </a:rPr>
              <a:t>Caption for this chart</a:t>
            </a:r>
            <a:endParaRPr lang="en-US" sz="591">
              <a:solidFill>
                <a:schemeClr val="accent2"/>
              </a:solidFill>
            </a:endParaRPr>
          </a:p>
        </p:txBody>
      </p:sp>
      <p:pic>
        <p:nvPicPr>
          <p:cNvPr id="22" name="Picture 21" descr="pinkwhite tulip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003508" y="2362368"/>
            <a:ext cx="1046169" cy="138443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11955622" y="3896250"/>
            <a:ext cx="758749" cy="12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0424" tIns="15212" rIns="30424" bIns="15212">
            <a:prstTxWarp prst="textNoShape">
              <a:avLst/>
            </a:prstTxWarp>
            <a:spAutoFit/>
          </a:bodyPr>
          <a:lstStyle/>
          <a:p>
            <a:r>
              <a:rPr lang="en-US" sz="591">
                <a:solidFill>
                  <a:schemeClr val="accent2"/>
                </a:solidFill>
                <a:latin typeface="Arial" pitchFamily="-110" charset="0"/>
              </a:rPr>
              <a:t>Caption for this chart</a:t>
            </a:r>
            <a:endParaRPr lang="en-US" sz="591">
              <a:solidFill>
                <a:schemeClr val="accent2"/>
              </a:solidFill>
            </a:endParaRPr>
          </a:p>
        </p:txBody>
      </p:sp>
      <p:sp>
        <p:nvSpPr>
          <p:cNvPr id="24" name="Rectangle 30"/>
          <p:cNvSpPr>
            <a:spLocks noChangeArrowheads="1"/>
          </p:cNvSpPr>
          <p:nvPr/>
        </p:nvSpPr>
        <p:spPr bwMode="auto">
          <a:xfrm>
            <a:off x="11959842" y="2125129"/>
            <a:ext cx="221743" cy="7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0424" tIns="15212" rIns="30424" bIns="15212">
            <a:prstTxWarp prst="textNoShape">
              <a:avLst/>
            </a:prstTxWarp>
            <a:spAutoFit/>
          </a:bodyPr>
          <a:lstStyle/>
          <a:p>
            <a:r>
              <a:rPr lang="en-US" sz="268">
                <a:solidFill>
                  <a:schemeClr val="accent2"/>
                </a:solidFill>
                <a:latin typeface="Arial" pitchFamily="-110" charset="0"/>
              </a:rPr>
              <a:t>Figure two</a:t>
            </a:r>
            <a:endParaRPr lang="en-US" sz="268">
              <a:solidFill>
                <a:schemeClr val="accent2"/>
              </a:solidFill>
            </a:endParaRP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5606991" y="6097864"/>
            <a:ext cx="795459" cy="238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6020" tIns="13011" rIns="26020" bIns="13011">
            <a:prstTxWarp prst="textNoShape">
              <a:avLst/>
            </a:prstTxWarp>
            <a:spAutoFit/>
          </a:bodyPr>
          <a:lstStyle/>
          <a:p>
            <a:pPr defTabSz="260372">
              <a:spcBef>
                <a:spcPct val="50000"/>
              </a:spcBef>
            </a:pPr>
            <a:r>
              <a:rPr lang="en-US" sz="1379" b="1" dirty="0">
                <a:solidFill>
                  <a:schemeClr val="accent2"/>
                </a:solidFill>
                <a:latin typeface="Arial" pitchFamily="-110" charset="0"/>
              </a:rPr>
              <a:t>Method</a:t>
            </a:r>
            <a:endParaRPr lang="en-US" sz="656" b="1" dirty="0">
              <a:solidFill>
                <a:schemeClr val="accent2"/>
              </a:solidFill>
            </a:endParaRP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5589057" y="2372767"/>
            <a:ext cx="3550023" cy="37103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123391" tIns="124471" rIns="123391" bIns="124471">
            <a:prstTxWarp prst="textNoShape">
              <a:avLst/>
            </a:prstTxWarp>
            <a:spAutoFit/>
          </a:bodyPr>
          <a:lstStyle/>
          <a:p>
            <a:pPr marL="247168" indent="-247168" defTabSz="1234258">
              <a:spcBef>
                <a:spcPct val="50000"/>
              </a:spcBef>
              <a:buFont typeface="Times New Roman" pitchFamily="-110" charset="0"/>
              <a:buAutoNum type="arabicPeriod"/>
            </a:pPr>
            <a:r>
              <a:rPr lang="en-US" sz="1215" dirty="0"/>
              <a:t>Engineering Projects Topics &amp; Details :</a:t>
            </a:r>
          </a:p>
          <a:p>
            <a:pPr marL="247168" indent="-247168" defTabSz="1234258">
              <a:spcBef>
                <a:spcPct val="50000"/>
              </a:spcBef>
              <a:buFont typeface="Times New Roman" pitchFamily="-110" charset="0"/>
              <a:buAutoNum type="arabicPeriod"/>
            </a:pPr>
            <a:r>
              <a:rPr lang="en-US" sz="1215" dirty="0"/>
              <a:t>DHOOP BAR MAKING MACHINE   ----&gt; Read More...</a:t>
            </a:r>
          </a:p>
          <a:p>
            <a:pPr marL="247168" indent="-247168" defTabSz="1234258">
              <a:spcBef>
                <a:spcPct val="50000"/>
              </a:spcBef>
              <a:buFont typeface="Times New Roman" pitchFamily="-110" charset="0"/>
              <a:buAutoNum type="arabicPeriod"/>
            </a:pPr>
            <a:r>
              <a:rPr lang="en-US" sz="1215" dirty="0"/>
              <a:t>2) FABRICATION OF MULTIPURPOSE MECHANICAL MACHINE  ----&gt; Read More...</a:t>
            </a:r>
          </a:p>
          <a:p>
            <a:pPr marL="247168" indent="-247168" defTabSz="1234258">
              <a:spcBef>
                <a:spcPct val="50000"/>
              </a:spcBef>
              <a:buFont typeface="Times New Roman" pitchFamily="-110" charset="0"/>
              <a:buAutoNum type="arabicPeriod"/>
            </a:pPr>
            <a:r>
              <a:rPr lang="en-US" sz="1215" dirty="0"/>
              <a:t>3) MATERIAL SHIFTER  ----&gt; Read More...</a:t>
            </a:r>
          </a:p>
          <a:p>
            <a:pPr marL="247168" indent="-247168" defTabSz="1234258">
              <a:spcBef>
                <a:spcPct val="50000"/>
              </a:spcBef>
              <a:buFont typeface="Times New Roman" pitchFamily="-110" charset="0"/>
              <a:buAutoNum type="arabicPeriod"/>
            </a:pPr>
            <a:r>
              <a:rPr lang="en-US" sz="1215" dirty="0"/>
              <a:t>4) MOTOR BIKE REVERSE MOTION CONTROL IN HILLS  ----&gt; Read More...</a:t>
            </a:r>
          </a:p>
          <a:p>
            <a:pPr marL="247168" indent="-247168" defTabSz="1234258">
              <a:spcBef>
                <a:spcPct val="50000"/>
              </a:spcBef>
              <a:buFont typeface="Times New Roman" pitchFamily="-110" charset="0"/>
              <a:buAutoNum type="arabicPeriod"/>
            </a:pPr>
            <a:r>
              <a:rPr lang="en-US" sz="1215" dirty="0"/>
              <a:t>5) POWER TRANSMISSION IN BICYCLE USING ELBOW MECHANISM ----&gt; Read More...</a:t>
            </a:r>
          </a:p>
          <a:p>
            <a:pPr marL="247168" indent="-247168" defTabSz="1234258">
              <a:spcBef>
                <a:spcPct val="50000"/>
              </a:spcBef>
              <a:buFont typeface="Times New Roman" pitchFamily="-110" charset="0"/>
              <a:buAutoNum type="arabicPeriod"/>
            </a:pPr>
            <a:r>
              <a:rPr lang="en-US" sz="1215" dirty="0"/>
              <a:t>6) BEVEL GEAR BALL SCREW JACK  ----&gt; Read More...</a:t>
            </a:r>
          </a:p>
          <a:p>
            <a:pPr marL="247168" indent="-247168" defTabSz="1234258">
              <a:spcBef>
                <a:spcPct val="50000"/>
              </a:spcBef>
              <a:buFont typeface="Times New Roman" pitchFamily="-110" charset="0"/>
              <a:buAutoNum type="arabicPeriod"/>
            </a:pPr>
            <a:r>
              <a:rPr lang="en-US" sz="1215" dirty="0"/>
              <a:t>7) CENTRIFUGAL CASTING MACHINE FOR FRP   ----&gt; Read More... 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195815"/>
              </p:ext>
            </p:extLst>
          </p:nvPr>
        </p:nvGraphicFramePr>
        <p:xfrm>
          <a:off x="5610419" y="8290449"/>
          <a:ext cx="3571701" cy="1414665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510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2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0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02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02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2095"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Fdf</a:t>
                      </a:r>
                    </a:p>
                  </a:txBody>
                  <a:tcPr marL="30383" marR="30383" marT="15240" marB="15240" anchor="b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Dfkj</a:t>
                      </a:r>
                    </a:p>
                  </a:txBody>
                  <a:tcPr marL="30383" marR="30383" marT="15240" marB="15240" anchor="b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sldfkj</a:t>
                      </a:r>
                    </a:p>
                  </a:txBody>
                  <a:tcPr marL="30383" marR="30383" marT="15240" marB="15240" anchor="b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Sl;dk</a:t>
                      </a:r>
                    </a:p>
                  </a:txBody>
                  <a:tcPr marL="30383" marR="30383" marT="15240" marB="15240" anchor="b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lkl</a:t>
                      </a:r>
                    </a:p>
                  </a:txBody>
                  <a:tcPr marL="30383" marR="30383" marT="15240" marB="15240" anchor="b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lskdfslk</a:t>
                      </a:r>
                    </a:p>
                  </a:txBody>
                  <a:tcPr marL="30383" marR="30383" marT="15240" marB="15240" anchor="b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095"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095">
                <a:tc>
                  <a:txBody>
                    <a:bodyPr/>
                    <a:lstStyle/>
                    <a:p>
                      <a:r>
                        <a:rPr lang="en-US" sz="700"/>
                        <a:t>Group 1</a:t>
                      </a:r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095">
                <a:tc>
                  <a:txBody>
                    <a:bodyPr/>
                    <a:lstStyle/>
                    <a:p>
                      <a:r>
                        <a:rPr lang="en-US" sz="700"/>
                        <a:t>Group 2</a:t>
                      </a:r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095">
                <a:tc>
                  <a:txBody>
                    <a:bodyPr/>
                    <a:lstStyle/>
                    <a:p>
                      <a:r>
                        <a:rPr lang="en-US" sz="700"/>
                        <a:t>Group 3</a:t>
                      </a:r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095">
                <a:tc>
                  <a:txBody>
                    <a:bodyPr/>
                    <a:lstStyle/>
                    <a:p>
                      <a:r>
                        <a:rPr lang="en-US" sz="700"/>
                        <a:t>Group 4</a:t>
                      </a:r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095">
                <a:tc>
                  <a:txBody>
                    <a:bodyPr/>
                    <a:lstStyle/>
                    <a:p>
                      <a:r>
                        <a:rPr lang="en-US" sz="700"/>
                        <a:t>Group 5</a:t>
                      </a:r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30383" marR="30383" marT="15240" marB="1524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" name="Rectangle 30"/>
          <p:cNvSpPr>
            <a:spLocks noChangeArrowheads="1"/>
          </p:cNvSpPr>
          <p:nvPr/>
        </p:nvSpPr>
        <p:spPr bwMode="auto">
          <a:xfrm>
            <a:off x="5735341" y="7919222"/>
            <a:ext cx="888592" cy="21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0424" tIns="15212" rIns="30424" bIns="15212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solidFill>
                  <a:schemeClr val="accent2"/>
                </a:solidFill>
                <a:latin typeface="Arial" pitchFamily="-110" charset="0"/>
              </a:rPr>
              <a:t>Figure three</a:t>
            </a:r>
            <a:endParaRPr lang="en-US" sz="1200" dirty="0">
              <a:solidFill>
                <a:schemeClr val="accent2"/>
              </a:solidFill>
            </a:endParaRP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5606992" y="6377907"/>
            <a:ext cx="3550023" cy="146420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23391" tIns="124471" rIns="123391" bIns="124471">
            <a:prstTxWarp prst="textNoShape">
              <a:avLst/>
            </a:prstTxWarp>
            <a:spAutoFit/>
          </a:bodyPr>
          <a:lstStyle/>
          <a:p>
            <a:pPr defTabSz="1234258">
              <a:spcBef>
                <a:spcPct val="50000"/>
              </a:spcBef>
            </a:pPr>
            <a:r>
              <a:rPr lang="en-US" sz="1051" dirty="0"/>
              <a:t>8) DIGGING MACHINE PROJECT  ----&gt; Read More...</a:t>
            </a:r>
          </a:p>
          <a:p>
            <a:pPr defTabSz="1234258">
              <a:spcBef>
                <a:spcPct val="50000"/>
              </a:spcBef>
            </a:pPr>
            <a:r>
              <a:rPr lang="en-US" sz="1051" dirty="0"/>
              <a:t>9) RECIPROCATING PUMP USING PEDAL POWER   ----&gt; Read More...</a:t>
            </a:r>
          </a:p>
          <a:p>
            <a:pPr defTabSz="1234258">
              <a:spcBef>
                <a:spcPct val="50000"/>
              </a:spcBef>
            </a:pPr>
            <a:r>
              <a:rPr lang="en-US" sz="1051" dirty="0"/>
              <a:t>10) FLEXIBLE WORK HOLDING DEVICE FOR DIVERSE MACHINING APPLICATIONS </a:t>
            </a:r>
          </a:p>
          <a:p>
            <a:pPr defTabSz="1234258">
              <a:spcBef>
                <a:spcPct val="50000"/>
              </a:spcBef>
            </a:pPr>
            <a:r>
              <a:rPr lang="en-US" sz="1051" dirty="0"/>
              <a:t>       ----&gt;  http://www.edubuzz360.in/projects.html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1668470" y="9893558"/>
            <a:ext cx="12596170" cy="647870"/>
            <a:chOff x="-462744" y="31832975"/>
            <a:chExt cx="36576000" cy="1974463"/>
          </a:xfrm>
        </p:grpSpPr>
        <p:sp>
          <p:nvSpPr>
            <p:cNvPr id="31" name="Rectangle 30"/>
            <p:cNvSpPr/>
            <p:nvPr/>
          </p:nvSpPr>
          <p:spPr>
            <a:xfrm>
              <a:off x="-462744" y="31930624"/>
              <a:ext cx="36576000" cy="1059542"/>
            </a:xfrm>
            <a:prstGeom prst="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68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-222601" y="31832975"/>
              <a:ext cx="35628507" cy="19744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34258"/>
              <a:r>
                <a:rPr lang="en-US" sz="1805" b="1" dirty="0">
                  <a:solidFill>
                    <a:schemeClr val="bg1"/>
                  </a:solidFill>
                  <a:latin typeface="Arial" pitchFamily="-110" charset="0"/>
                </a:rPr>
                <a:t>Template Designed by			    				SASHIKIRAN	</a:t>
              </a:r>
            </a:p>
          </p:txBody>
        </p:sp>
      </p:grpSp>
      <p:pic>
        <p:nvPicPr>
          <p:cNvPr id="33" name="Picture 3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3284" y="831990"/>
            <a:ext cx="1239117" cy="1029295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4873135" y="625621"/>
            <a:ext cx="7653457" cy="1168653"/>
          </a:xfrm>
          <a:prstGeom prst="rect">
            <a:avLst/>
          </a:prstGeom>
          <a:noFill/>
        </p:spPr>
        <p:txBody>
          <a:bodyPr wrap="square" lIns="25119" tIns="12559" rIns="25119" bIns="12559" rtlCol="0" anchor="ctr" anchorCtr="0">
            <a:noAutofit/>
          </a:bodyPr>
          <a:lstStyle/>
          <a:p>
            <a:pPr>
              <a:spcAft>
                <a:spcPts val="137"/>
              </a:spcAft>
            </a:pPr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Title of Poster</a:t>
            </a:r>
          </a:p>
          <a:p>
            <a:r>
              <a:rPr lang="en-US" sz="1600" b="1" dirty="0">
                <a:solidFill>
                  <a:schemeClr val="bg1"/>
                </a:solidFill>
                <a:latin typeface="Arial"/>
                <a:cs typeface="Arial"/>
              </a:rPr>
              <a:t>Designed by </a:t>
            </a:r>
            <a:r>
              <a:rPr lang="en-US" sz="1600" b="1" dirty="0" err="1">
                <a:solidFill>
                  <a:schemeClr val="bg1"/>
                </a:solidFill>
                <a:latin typeface="Arial"/>
                <a:cs typeface="Arial"/>
              </a:rPr>
              <a:t>Sashikiran’s</a:t>
            </a:r>
            <a:r>
              <a:rPr lang="en-US" sz="1600" b="1" dirty="0">
                <a:solidFill>
                  <a:schemeClr val="bg1"/>
                </a:solidFill>
                <a:latin typeface="Arial"/>
                <a:cs typeface="Arial"/>
              </a:rPr>
              <a:t> www.edubuzz360.in</a:t>
            </a: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014" y="586762"/>
            <a:ext cx="1472337" cy="147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4792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46</TotalTime>
  <Words>234</Words>
  <Application>Microsoft Office PowerPoint</Application>
  <PresentationFormat>Custom</PresentationFormat>
  <Paragraphs>60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Constantia</vt:lpstr>
      <vt:lpstr>Gill Sans MT</vt:lpstr>
      <vt:lpstr>Times New Roman</vt:lpstr>
      <vt:lpstr>Gallery</vt:lpstr>
      <vt:lpstr>Microsoft Excel 97-2003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sashi kiran</dc:creator>
  <cp:lastModifiedBy>sashi kiran</cp:lastModifiedBy>
  <cp:revision>3</cp:revision>
  <dcterms:created xsi:type="dcterms:W3CDTF">2016-03-15T09:55:27Z</dcterms:created>
  <dcterms:modified xsi:type="dcterms:W3CDTF">2016-03-15T10:41:53Z</dcterms:modified>
</cp:coreProperties>
</file>