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5999738" cy="50401538"/>
  <p:notesSz cx="6715125" cy="923925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97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97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97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97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97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97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97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97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97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405">
          <p15:clr>
            <a:srgbClr val="A4A3A4"/>
          </p15:clr>
        </p15:guide>
        <p15:guide id="2" orient="horz" pos="31037">
          <p15:clr>
            <a:srgbClr val="A4A3A4"/>
          </p15:clr>
        </p15:guide>
        <p15:guide id="3" orient="horz" pos="6778">
          <p15:clr>
            <a:srgbClr val="A4A3A4"/>
          </p15:clr>
        </p15:guide>
        <p15:guide id="4" pos="113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0046D2"/>
    <a:srgbClr val="FF0000"/>
    <a:srgbClr val="698ED9"/>
    <a:srgbClr val="A7C4FF"/>
    <a:srgbClr val="003064"/>
    <a:srgbClr val="003399"/>
    <a:srgbClr val="0021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napToGrid="0" showGuides="1">
      <p:cViewPr varScale="1">
        <p:scale>
          <a:sx n="10" d="100"/>
          <a:sy n="10" d="100"/>
        </p:scale>
        <p:origin x="2682" y="138"/>
      </p:cViewPr>
      <p:guideLst>
        <p:guide orient="horz" pos="7405"/>
        <p:guide orient="horz" pos="31037"/>
        <p:guide orient="horz" pos="6778"/>
        <p:guide pos="1133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3650" y="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20900" y="692150"/>
            <a:ext cx="2474913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3" y="4389438"/>
            <a:ext cx="5372100" cy="415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570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3650" y="877570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28325BA-7370-43E5-BA65-98CE04FA70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06526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97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7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7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7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7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03A7434-A433-40CA-B6FF-3C5E21D6915B}" type="slidenum">
              <a:rPr lang="en-US" altLang="en-US" sz="1200"/>
              <a:pPr eaLnBrk="1" hangingPunct="1"/>
              <a:t>1</a:t>
            </a:fld>
            <a:endParaRPr lang="en-US" altLang="en-US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00338" y="15657513"/>
            <a:ext cx="30599062" cy="1080293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0675" y="28560713"/>
            <a:ext cx="25198388" cy="128809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305442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0225" y="2017713"/>
            <a:ext cx="32399288" cy="84010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00225" y="11760200"/>
            <a:ext cx="32399288" cy="332628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87439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100088" y="2017713"/>
            <a:ext cx="8099425" cy="4300537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00225" y="2017713"/>
            <a:ext cx="24147463" cy="430053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87828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0225" y="2017713"/>
            <a:ext cx="32399288" cy="84010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0225" y="11760200"/>
            <a:ext cx="32399288" cy="332628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98156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3213" y="32388175"/>
            <a:ext cx="30600650" cy="10009188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43213" y="21362988"/>
            <a:ext cx="30600650" cy="11025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35192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0225" y="2017713"/>
            <a:ext cx="32399288" cy="84010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00225" y="11760200"/>
            <a:ext cx="16122650" cy="3326288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075275" y="11760200"/>
            <a:ext cx="16124238" cy="3326288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35513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0225" y="2017713"/>
            <a:ext cx="32399288" cy="8401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0225" y="11282363"/>
            <a:ext cx="15905163" cy="47021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00225" y="15984538"/>
            <a:ext cx="15905163" cy="290385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288000" y="11282363"/>
            <a:ext cx="15911513" cy="47021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288000" y="15984538"/>
            <a:ext cx="15911513" cy="290385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7805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0225" y="2017713"/>
            <a:ext cx="32399288" cy="84010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97308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8574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0225" y="2006600"/>
            <a:ext cx="11842750" cy="85407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74775" y="2006600"/>
            <a:ext cx="20124738" cy="4301648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00225" y="10547350"/>
            <a:ext cx="11842750" cy="344757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54902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56438" y="35280600"/>
            <a:ext cx="21599525" cy="41656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056438" y="4503738"/>
            <a:ext cx="21599525" cy="302402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56438" y="39446200"/>
            <a:ext cx="21599525" cy="59150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1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egaprint.com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15">
            <a:hlinkClick r:id="rId14"/>
          </p:cNvPr>
          <p:cNvGraphicFramePr>
            <a:graphicFrameLocks noChangeAspect="1"/>
          </p:cNvGraphicFramePr>
          <p:nvPr userDrawn="1"/>
        </p:nvGraphicFramePr>
        <p:xfrm>
          <a:off x="27225625" y="49639538"/>
          <a:ext cx="4462463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CorelDRAW" r:id="rId15" imgW="8833104" imgH="310896" progId="CorelDraw.Graphic.15">
                  <p:embed/>
                </p:oleObj>
              </mc:Choice>
              <mc:Fallback>
                <p:oleObj name="CorelDRAW" r:id="rId15" imgW="8833104" imgH="310896" progId="CorelDraw.Graphic.15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38562"/>
                      <a:stretch>
                        <a:fillRect/>
                      </a:stretch>
                    </p:blipFill>
                    <p:spPr bwMode="auto">
                      <a:xfrm>
                        <a:off x="27225625" y="49639538"/>
                        <a:ext cx="4462463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0" name="Text Box 16"/>
          <p:cNvSpPr txBox="1">
            <a:spLocks noChangeArrowheads="1"/>
          </p:cNvSpPr>
          <p:nvPr userDrawn="1"/>
        </p:nvSpPr>
        <p:spPr bwMode="auto">
          <a:xfrm>
            <a:off x="31638875" y="49587150"/>
            <a:ext cx="224155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defTabSz="4937125">
              <a:defRPr>
                <a:solidFill>
                  <a:schemeClr val="tx1"/>
                </a:solidFill>
                <a:latin typeface="Arial" charset="0"/>
              </a:defRPr>
            </a:lvl1pPr>
            <a:lvl2pPr algn="l" defTabSz="4937125">
              <a:defRPr>
                <a:solidFill>
                  <a:schemeClr val="tx1"/>
                </a:solidFill>
                <a:latin typeface="Arial" charset="0"/>
              </a:defRPr>
            </a:lvl2pPr>
            <a:lvl3pPr algn="l" defTabSz="4937125">
              <a:defRPr>
                <a:solidFill>
                  <a:schemeClr val="tx1"/>
                </a:solidFill>
                <a:latin typeface="Arial" charset="0"/>
              </a:defRPr>
            </a:lvl3pPr>
            <a:lvl4pPr algn="l" defTabSz="4937125">
              <a:defRPr>
                <a:solidFill>
                  <a:schemeClr val="tx1"/>
                </a:solidFill>
                <a:latin typeface="Arial" charset="0"/>
              </a:defRPr>
            </a:lvl4pPr>
            <a:lvl5pPr algn="l" defTabSz="4937125">
              <a:defRPr>
                <a:solidFill>
                  <a:schemeClr val="tx1"/>
                </a:solidFill>
                <a:latin typeface="Arial" charset="0"/>
              </a:defRPr>
            </a:lvl5pPr>
            <a:lvl6pPr defTabSz="4937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937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937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9371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en-US" altLang="en-US" sz="1500">
                <a:solidFill>
                  <a:schemeClr val="bg1"/>
                </a:solidFill>
              </a:rPr>
              <a:t>www.postersession.com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937125" rtl="0" eaLnBrk="0" fontAlgn="base" hangingPunct="0">
        <a:spcBef>
          <a:spcPct val="0"/>
        </a:spcBef>
        <a:spcAft>
          <a:spcPct val="0"/>
        </a:spcAft>
        <a:defRPr sz="237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937125" rtl="0" eaLnBrk="0" fontAlgn="base" hangingPunct="0">
        <a:spcBef>
          <a:spcPct val="0"/>
        </a:spcBef>
        <a:spcAft>
          <a:spcPct val="0"/>
        </a:spcAft>
        <a:defRPr sz="23700">
          <a:solidFill>
            <a:schemeClr val="tx2"/>
          </a:solidFill>
          <a:latin typeface="Arial" charset="0"/>
        </a:defRPr>
      </a:lvl2pPr>
      <a:lvl3pPr algn="ctr" defTabSz="4937125" rtl="0" eaLnBrk="0" fontAlgn="base" hangingPunct="0">
        <a:spcBef>
          <a:spcPct val="0"/>
        </a:spcBef>
        <a:spcAft>
          <a:spcPct val="0"/>
        </a:spcAft>
        <a:defRPr sz="23700">
          <a:solidFill>
            <a:schemeClr val="tx2"/>
          </a:solidFill>
          <a:latin typeface="Arial" charset="0"/>
        </a:defRPr>
      </a:lvl3pPr>
      <a:lvl4pPr algn="ctr" defTabSz="4937125" rtl="0" eaLnBrk="0" fontAlgn="base" hangingPunct="0">
        <a:spcBef>
          <a:spcPct val="0"/>
        </a:spcBef>
        <a:spcAft>
          <a:spcPct val="0"/>
        </a:spcAft>
        <a:defRPr sz="23700">
          <a:solidFill>
            <a:schemeClr val="tx2"/>
          </a:solidFill>
          <a:latin typeface="Arial" charset="0"/>
        </a:defRPr>
      </a:lvl4pPr>
      <a:lvl5pPr algn="ctr" defTabSz="4937125" rtl="0" eaLnBrk="0" fontAlgn="base" hangingPunct="0">
        <a:spcBef>
          <a:spcPct val="0"/>
        </a:spcBef>
        <a:spcAft>
          <a:spcPct val="0"/>
        </a:spcAft>
        <a:defRPr sz="23700">
          <a:solidFill>
            <a:schemeClr val="tx2"/>
          </a:solidFill>
          <a:latin typeface="Arial" charset="0"/>
        </a:defRPr>
      </a:lvl5pPr>
      <a:lvl6pPr marL="457200" algn="ctr" defTabSz="4937125" rtl="0" fontAlgn="base">
        <a:spcBef>
          <a:spcPct val="0"/>
        </a:spcBef>
        <a:spcAft>
          <a:spcPct val="0"/>
        </a:spcAft>
        <a:defRPr sz="23700">
          <a:solidFill>
            <a:schemeClr val="tx2"/>
          </a:solidFill>
          <a:latin typeface="Arial" charset="0"/>
        </a:defRPr>
      </a:lvl6pPr>
      <a:lvl7pPr marL="914400" algn="ctr" defTabSz="4937125" rtl="0" fontAlgn="base">
        <a:spcBef>
          <a:spcPct val="0"/>
        </a:spcBef>
        <a:spcAft>
          <a:spcPct val="0"/>
        </a:spcAft>
        <a:defRPr sz="23700">
          <a:solidFill>
            <a:schemeClr val="tx2"/>
          </a:solidFill>
          <a:latin typeface="Arial" charset="0"/>
        </a:defRPr>
      </a:lvl7pPr>
      <a:lvl8pPr marL="1371600" algn="ctr" defTabSz="4937125" rtl="0" fontAlgn="base">
        <a:spcBef>
          <a:spcPct val="0"/>
        </a:spcBef>
        <a:spcAft>
          <a:spcPct val="0"/>
        </a:spcAft>
        <a:defRPr sz="23700">
          <a:solidFill>
            <a:schemeClr val="tx2"/>
          </a:solidFill>
          <a:latin typeface="Arial" charset="0"/>
        </a:defRPr>
      </a:lvl8pPr>
      <a:lvl9pPr marL="1828800" algn="ctr" defTabSz="4937125" rtl="0" fontAlgn="base">
        <a:spcBef>
          <a:spcPct val="0"/>
        </a:spcBef>
        <a:spcAft>
          <a:spcPct val="0"/>
        </a:spcAft>
        <a:defRPr sz="23700">
          <a:solidFill>
            <a:schemeClr val="tx2"/>
          </a:solidFill>
          <a:latin typeface="Arial" charset="0"/>
        </a:defRPr>
      </a:lvl9pPr>
    </p:titleStyle>
    <p:bodyStyle>
      <a:lvl1pPr marL="1851025" indent="-1851025" algn="l" defTabSz="4937125" rtl="0" eaLnBrk="0" fontAlgn="base" hangingPunct="0">
        <a:spcBef>
          <a:spcPct val="20000"/>
        </a:spcBef>
        <a:spcAft>
          <a:spcPct val="0"/>
        </a:spcAft>
        <a:buChar char="•"/>
        <a:defRPr sz="17400">
          <a:solidFill>
            <a:schemeClr val="tx1"/>
          </a:solidFill>
          <a:latin typeface="+mn-lt"/>
          <a:ea typeface="+mn-ea"/>
          <a:cs typeface="+mn-cs"/>
        </a:defRPr>
      </a:lvl1pPr>
      <a:lvl2pPr marL="4010025" indent="-1543050" algn="l" defTabSz="4937125" rtl="0" eaLnBrk="0" fontAlgn="base" hangingPunct="0">
        <a:spcBef>
          <a:spcPct val="20000"/>
        </a:spcBef>
        <a:spcAft>
          <a:spcPct val="0"/>
        </a:spcAft>
        <a:buChar char="–"/>
        <a:defRPr sz="15100">
          <a:solidFill>
            <a:schemeClr val="tx1"/>
          </a:solidFill>
          <a:latin typeface="+mn-lt"/>
        </a:defRPr>
      </a:lvl2pPr>
      <a:lvl3pPr marL="6169025" indent="-1231900" algn="l" defTabSz="4937125" rtl="0" eaLnBrk="0" fontAlgn="base" hangingPunct="0">
        <a:spcBef>
          <a:spcPct val="20000"/>
        </a:spcBef>
        <a:spcAft>
          <a:spcPct val="0"/>
        </a:spcAft>
        <a:buChar char="•"/>
        <a:defRPr sz="13000">
          <a:solidFill>
            <a:schemeClr val="tx1"/>
          </a:solidFill>
          <a:latin typeface="+mn-lt"/>
        </a:defRPr>
      </a:lvl3pPr>
      <a:lvl4pPr marL="8637588" indent="-1233488" algn="l" defTabSz="4937125" rtl="0" eaLnBrk="0" fontAlgn="base" hangingPunct="0">
        <a:spcBef>
          <a:spcPct val="20000"/>
        </a:spcBef>
        <a:spcAft>
          <a:spcPct val="0"/>
        </a:spcAft>
        <a:buChar char="–"/>
        <a:defRPr sz="10700">
          <a:solidFill>
            <a:schemeClr val="tx1"/>
          </a:solidFill>
          <a:latin typeface="+mn-lt"/>
        </a:defRPr>
      </a:lvl4pPr>
      <a:lvl5pPr marL="11106150" indent="-1231900" algn="l" defTabSz="4937125" rtl="0" eaLnBrk="0" fontAlgn="base" hangingPunct="0">
        <a:spcBef>
          <a:spcPct val="20000"/>
        </a:spcBef>
        <a:spcAft>
          <a:spcPct val="0"/>
        </a:spcAft>
        <a:buChar char="»"/>
        <a:defRPr sz="10700">
          <a:solidFill>
            <a:schemeClr val="tx1"/>
          </a:solidFill>
          <a:latin typeface="+mn-lt"/>
        </a:defRPr>
      </a:lvl5pPr>
      <a:lvl6pPr marL="11563350" indent="-1231900" algn="l" defTabSz="4937125" rtl="0" fontAlgn="base">
        <a:spcBef>
          <a:spcPct val="20000"/>
        </a:spcBef>
        <a:spcAft>
          <a:spcPct val="0"/>
        </a:spcAft>
        <a:buChar char="»"/>
        <a:defRPr sz="10700">
          <a:solidFill>
            <a:schemeClr val="tx1"/>
          </a:solidFill>
          <a:latin typeface="+mn-lt"/>
        </a:defRPr>
      </a:lvl6pPr>
      <a:lvl7pPr marL="12020550" indent="-1231900" algn="l" defTabSz="4937125" rtl="0" fontAlgn="base">
        <a:spcBef>
          <a:spcPct val="20000"/>
        </a:spcBef>
        <a:spcAft>
          <a:spcPct val="0"/>
        </a:spcAft>
        <a:buChar char="»"/>
        <a:defRPr sz="10700">
          <a:solidFill>
            <a:schemeClr val="tx1"/>
          </a:solidFill>
          <a:latin typeface="+mn-lt"/>
        </a:defRPr>
      </a:lvl7pPr>
      <a:lvl8pPr marL="12477750" indent="-1231900" algn="l" defTabSz="4937125" rtl="0" fontAlgn="base">
        <a:spcBef>
          <a:spcPct val="20000"/>
        </a:spcBef>
        <a:spcAft>
          <a:spcPct val="0"/>
        </a:spcAft>
        <a:buChar char="»"/>
        <a:defRPr sz="10700">
          <a:solidFill>
            <a:schemeClr val="tx1"/>
          </a:solidFill>
          <a:latin typeface="+mn-lt"/>
        </a:defRPr>
      </a:lvl8pPr>
      <a:lvl9pPr marL="12934950" indent="-1231900" algn="l" defTabSz="4937125" rtl="0" fontAlgn="base">
        <a:spcBef>
          <a:spcPct val="20000"/>
        </a:spcBef>
        <a:spcAft>
          <a:spcPct val="0"/>
        </a:spcAft>
        <a:buChar char="»"/>
        <a:defRPr sz="107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stersession.com/order/" TargetMode="Externa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3064"/>
            </a:gs>
            <a:gs pos="50000">
              <a:schemeClr val="bg1"/>
            </a:gs>
            <a:gs pos="100000">
              <a:srgbClr val="00306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50"/>
          <p:cNvSpPr>
            <a:spLocks noChangeArrowheads="1"/>
          </p:cNvSpPr>
          <p:nvPr/>
        </p:nvSpPr>
        <p:spPr bwMode="auto">
          <a:xfrm>
            <a:off x="18354675" y="8864600"/>
            <a:ext cx="16937038" cy="40406638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97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7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7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7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7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1" name="AutoShape 4"/>
          <p:cNvSpPr>
            <a:spLocks noChangeArrowheads="1"/>
          </p:cNvSpPr>
          <p:nvPr/>
        </p:nvSpPr>
        <p:spPr bwMode="auto">
          <a:xfrm>
            <a:off x="625475" y="8858250"/>
            <a:ext cx="16938625" cy="40412988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97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7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7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7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7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2" name="Text Box 9"/>
          <p:cNvSpPr txBox="1">
            <a:spLocks noChangeArrowheads="1"/>
          </p:cNvSpPr>
          <p:nvPr/>
        </p:nvSpPr>
        <p:spPr bwMode="auto">
          <a:xfrm>
            <a:off x="1120775" y="11331575"/>
            <a:ext cx="15849600" cy="21940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42" tIns="51421" rIns="102842" bIns="51421">
            <a:spAutoFit/>
          </a:bodyPr>
          <a:lstStyle>
            <a:lvl1pPr defTabSz="4937125" eaLnBrk="0" hangingPunct="0">
              <a:defRPr sz="9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937125" eaLnBrk="0" hangingPunct="0">
              <a:defRPr sz="9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937125" eaLnBrk="0" hangingPunct="0">
              <a:defRPr sz="9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937125" eaLnBrk="0" hangingPunct="0">
              <a:defRPr sz="9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937125" eaLnBrk="0" hangingPunct="0">
              <a:defRPr sz="97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937125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937125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937125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937125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defTabSz="1043298">
              <a:lnSpc>
                <a:spcPct val="150000"/>
              </a:lnSpc>
              <a:spcBef>
                <a:spcPct val="50000"/>
              </a:spcBef>
            </a:pPr>
            <a:r>
              <a:rPr lang="en-US" sz="8000" b="1" dirty="0">
                <a:solidFill>
                  <a:srgbClr val="87212E"/>
                </a:solidFill>
                <a:latin typeface="Adobe Garamond Pro Bold" panose="02020702060506020403" pitchFamily="18" charset="0"/>
              </a:rPr>
              <a:t>OUR DESIGNING SERVICES INCLUDE :</a:t>
            </a:r>
            <a:br>
              <a:rPr lang="en-US" sz="13800" b="1" dirty="0">
                <a:latin typeface="Adobe Garamond Pro Bold" panose="02020702060506020403" pitchFamily="18" charset="0"/>
              </a:rPr>
            </a:br>
            <a:r>
              <a:rPr lang="en-US" sz="7200" dirty="0">
                <a:latin typeface="Adobe Garamond Pro Bold" panose="02020702060506020403" pitchFamily="18" charset="0"/>
              </a:rPr>
              <a:t>1) Logo Designing</a:t>
            </a:r>
            <a:br>
              <a:rPr lang="en-US" sz="7200" dirty="0">
                <a:latin typeface="Adobe Garamond Pro Bold" panose="02020702060506020403" pitchFamily="18" charset="0"/>
              </a:rPr>
            </a:br>
            <a:r>
              <a:rPr lang="en-US" sz="7200" dirty="0">
                <a:latin typeface="Adobe Garamond Pro Bold" panose="02020702060506020403" pitchFamily="18" charset="0"/>
              </a:rPr>
              <a:t>2) Business Cards Designing</a:t>
            </a:r>
            <a:br>
              <a:rPr lang="en-US" sz="7200" dirty="0">
                <a:latin typeface="Adobe Garamond Pro Bold" panose="02020702060506020403" pitchFamily="18" charset="0"/>
              </a:rPr>
            </a:br>
            <a:r>
              <a:rPr lang="en-US" sz="7200" dirty="0">
                <a:latin typeface="Adobe Garamond Pro Bold" panose="02020702060506020403" pitchFamily="18" charset="0"/>
              </a:rPr>
              <a:t>3) Certificate Designing</a:t>
            </a:r>
            <a:br>
              <a:rPr lang="en-US" sz="7200" dirty="0">
                <a:latin typeface="Adobe Garamond Pro Bold" panose="02020702060506020403" pitchFamily="18" charset="0"/>
              </a:rPr>
            </a:br>
            <a:r>
              <a:rPr lang="en-US" sz="7200" dirty="0">
                <a:latin typeface="Adobe Garamond Pro Bold" panose="02020702060506020403" pitchFamily="18" charset="0"/>
              </a:rPr>
              <a:t>4) Poster Designing </a:t>
            </a:r>
            <a:br>
              <a:rPr lang="en-US" sz="7200" dirty="0">
                <a:latin typeface="Adobe Garamond Pro Bold" panose="02020702060506020403" pitchFamily="18" charset="0"/>
              </a:rPr>
            </a:br>
            <a:r>
              <a:rPr lang="en-US" sz="7200" dirty="0">
                <a:latin typeface="Adobe Garamond Pro Bold" panose="02020702060506020403" pitchFamily="18" charset="0"/>
              </a:rPr>
              <a:t>5) Banner Designing</a:t>
            </a:r>
            <a:br>
              <a:rPr lang="en-US" sz="7200" dirty="0">
                <a:latin typeface="Adobe Garamond Pro Bold" panose="02020702060506020403" pitchFamily="18" charset="0"/>
              </a:rPr>
            </a:br>
            <a:r>
              <a:rPr lang="en-US" sz="7200" dirty="0">
                <a:latin typeface="Adobe Garamond Pro Bold" panose="02020702060506020403" pitchFamily="18" charset="0"/>
              </a:rPr>
              <a:t>6) Professional Resume Designing </a:t>
            </a:r>
            <a:br>
              <a:rPr lang="en-US" sz="7200" dirty="0">
                <a:latin typeface="Adobe Garamond Pro Bold" panose="02020702060506020403" pitchFamily="18" charset="0"/>
              </a:rPr>
            </a:br>
            <a:r>
              <a:rPr lang="en-US" sz="7200" dirty="0">
                <a:latin typeface="Adobe Garamond Pro Bold" panose="02020702060506020403" pitchFamily="18" charset="0"/>
              </a:rPr>
              <a:t>7) 2D , 3D , Animations / Graphics Video Creating </a:t>
            </a:r>
            <a:br>
              <a:rPr lang="en-US" sz="7200" dirty="0">
                <a:latin typeface="Adobe Garamond Pro Bold" panose="02020702060506020403" pitchFamily="18" charset="0"/>
              </a:rPr>
            </a:br>
            <a:r>
              <a:rPr lang="en-US" sz="7200" dirty="0">
                <a:latin typeface="Adobe Garamond Pro Bold" panose="02020702060506020403" pitchFamily="18" charset="0"/>
              </a:rPr>
              <a:t>8) Career Guidance</a:t>
            </a:r>
            <a:br>
              <a:rPr lang="en-US" sz="7200" dirty="0">
                <a:latin typeface="Adobe Garamond Pro Bold" panose="02020702060506020403" pitchFamily="18" charset="0"/>
              </a:rPr>
            </a:br>
            <a:r>
              <a:rPr lang="en-US" sz="7200" dirty="0">
                <a:latin typeface="Adobe Garamond Pro Bold" panose="02020702060506020403" pitchFamily="18" charset="0"/>
              </a:rPr>
              <a:t>9) Website Designing</a:t>
            </a:r>
            <a:br>
              <a:rPr lang="en-US" sz="7200" dirty="0">
                <a:latin typeface="Adobe Garamond Pro Bold" panose="02020702060506020403" pitchFamily="18" charset="0"/>
              </a:rPr>
            </a:br>
            <a:r>
              <a:rPr lang="en-US" sz="7200" dirty="0">
                <a:latin typeface="Adobe Garamond Pro Bold" panose="02020702060506020403" pitchFamily="18" charset="0"/>
              </a:rPr>
              <a:t>10)Website Development </a:t>
            </a:r>
            <a:endParaRPr lang="en-US" sz="16600" dirty="0">
              <a:latin typeface="Adobe Garamond Pro Bold" panose="02020702060506020403" pitchFamily="18" charset="0"/>
            </a:endParaRP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4498975" y="34578925"/>
            <a:ext cx="8064500" cy="157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42" tIns="51421" rIns="102842" bIns="51421">
            <a:spAutoFit/>
          </a:bodyPr>
          <a:lstStyle>
            <a:lvl1pPr defTabSz="4937125" eaLnBrk="0" hangingPunct="0">
              <a:defRPr sz="9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937125" eaLnBrk="0" hangingPunct="0">
              <a:defRPr sz="9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937125" eaLnBrk="0" hangingPunct="0">
              <a:defRPr sz="9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937125" eaLnBrk="0" hangingPunct="0">
              <a:defRPr sz="9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937125" eaLnBrk="0" hangingPunct="0">
              <a:defRPr sz="97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937125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937125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937125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937125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Methods</a:t>
            </a:r>
          </a:p>
        </p:txBody>
      </p:sp>
      <p:sp>
        <p:nvSpPr>
          <p:cNvPr id="2054" name="Text Box 11"/>
          <p:cNvSpPr txBox="1">
            <a:spLocks noChangeArrowheads="1"/>
          </p:cNvSpPr>
          <p:nvPr/>
        </p:nvSpPr>
        <p:spPr bwMode="auto">
          <a:xfrm>
            <a:off x="22561550" y="32488188"/>
            <a:ext cx="8064500" cy="157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42" tIns="51421" rIns="102842" bIns="51421">
            <a:spAutoFit/>
          </a:bodyPr>
          <a:lstStyle>
            <a:lvl1pPr defTabSz="4937125" eaLnBrk="0" hangingPunct="0">
              <a:defRPr sz="9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937125" eaLnBrk="0" hangingPunct="0">
              <a:defRPr sz="9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937125" eaLnBrk="0" hangingPunct="0">
              <a:defRPr sz="9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937125" eaLnBrk="0" hangingPunct="0">
              <a:defRPr sz="9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937125" eaLnBrk="0" hangingPunct="0">
              <a:defRPr sz="97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937125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937125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937125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937125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Conclusions</a:t>
            </a:r>
          </a:p>
        </p:txBody>
      </p:sp>
      <p:sp>
        <p:nvSpPr>
          <p:cNvPr id="2055" name="AutoShape 13"/>
          <p:cNvSpPr>
            <a:spLocks noChangeArrowheads="1"/>
          </p:cNvSpPr>
          <p:nvPr/>
        </p:nvSpPr>
        <p:spPr bwMode="auto">
          <a:xfrm>
            <a:off x="561975" y="582613"/>
            <a:ext cx="34875788" cy="7134225"/>
          </a:xfrm>
          <a:prstGeom prst="roundRect">
            <a:avLst>
              <a:gd name="adj" fmla="val 10870"/>
            </a:avLst>
          </a:prstGeom>
          <a:gradFill rotWithShape="1">
            <a:gsLst>
              <a:gs pos="0">
                <a:srgbClr val="A7C4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42" tIns="51421" rIns="102842" bIns="51421" anchor="ctr"/>
          <a:lstStyle>
            <a:lvl1pPr defTabSz="4937125" eaLnBrk="0" hangingPunct="0">
              <a:defRPr sz="9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937125" eaLnBrk="0" hangingPunct="0">
              <a:defRPr sz="9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937125" eaLnBrk="0" hangingPunct="0">
              <a:defRPr sz="9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937125" eaLnBrk="0" hangingPunct="0">
              <a:defRPr sz="9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937125" eaLnBrk="0" hangingPunct="0">
              <a:defRPr sz="97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937125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937125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937125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937125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2058" name="Text Box 27"/>
          <p:cNvSpPr txBox="1">
            <a:spLocks noChangeArrowheads="1"/>
          </p:cNvSpPr>
          <p:nvPr/>
        </p:nvSpPr>
        <p:spPr bwMode="auto">
          <a:xfrm>
            <a:off x="23180675" y="42438638"/>
            <a:ext cx="6811963" cy="1214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42" tIns="51421" rIns="102842" bIns="51421">
            <a:spAutoFit/>
          </a:bodyPr>
          <a:lstStyle>
            <a:lvl1pPr defTabSz="4937125" eaLnBrk="0" hangingPunct="0">
              <a:defRPr sz="9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937125" eaLnBrk="0" hangingPunct="0">
              <a:defRPr sz="9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937125" eaLnBrk="0" hangingPunct="0">
              <a:defRPr sz="9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937125" eaLnBrk="0" hangingPunct="0">
              <a:defRPr sz="9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937125" eaLnBrk="0" hangingPunct="0">
              <a:defRPr sz="97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937125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937125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937125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937125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7300"/>
              <a:t>Bibliography</a:t>
            </a:r>
          </a:p>
        </p:txBody>
      </p:sp>
      <p:sp>
        <p:nvSpPr>
          <p:cNvPr id="2059" name="Text Box 36"/>
          <p:cNvSpPr txBox="1">
            <a:spLocks noChangeArrowheads="1"/>
          </p:cNvSpPr>
          <p:nvPr/>
        </p:nvSpPr>
        <p:spPr bwMode="auto">
          <a:xfrm>
            <a:off x="1249363" y="36634738"/>
            <a:ext cx="15700375" cy="909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798" tIns="34397" rIns="68798" bIns="34397">
            <a:spAutoFit/>
          </a:bodyPr>
          <a:lstStyle>
            <a:lvl1pPr defTabSz="690563" eaLnBrk="0" hangingPunct="0">
              <a:defRPr sz="9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690563" eaLnBrk="0" hangingPunct="0">
              <a:defRPr sz="9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690563" eaLnBrk="0" hangingPunct="0">
              <a:defRPr sz="9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690563" eaLnBrk="0" hangingPunct="0">
              <a:defRPr sz="9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690563" eaLnBrk="0" hangingPunct="0">
              <a:defRPr sz="97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690563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690563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690563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690563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lnSpc>
                <a:spcPct val="95000"/>
              </a:lnSpc>
            </a:pPr>
            <a:r>
              <a:rPr lang="en-US" altLang="en-US" sz="3500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pPr algn="l">
              <a:lnSpc>
                <a:spcPct val="95000"/>
              </a:lnSpc>
            </a:pPr>
            <a:endParaRPr lang="en-US" altLang="en-US" sz="3500" dirty="0">
              <a:latin typeface="Times New Roman" pitchFamily="18" charset="0"/>
            </a:endParaRPr>
          </a:p>
          <a:p>
            <a:pPr algn="l">
              <a:lnSpc>
                <a:spcPct val="95000"/>
              </a:lnSpc>
            </a:pPr>
            <a:r>
              <a:rPr lang="en-US" altLang="en-US" sz="3500" dirty="0">
                <a:latin typeface="Times New Roman" pitchFamily="18" charset="0"/>
              </a:rPr>
              <a:t>Y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  <a:endParaRPr lang="en-US" altLang="en-US" sz="3500" b="1" dirty="0">
              <a:latin typeface="Times New Roman" pitchFamily="18" charset="0"/>
            </a:endParaRPr>
          </a:p>
          <a:p>
            <a:pPr algn="l"/>
            <a:endParaRPr lang="en-US" altLang="en-US" sz="2700" dirty="0">
              <a:latin typeface="Times New Roman" pitchFamily="18" charset="0"/>
            </a:endParaRPr>
          </a:p>
        </p:txBody>
      </p:sp>
      <p:sp>
        <p:nvSpPr>
          <p:cNvPr id="2060" name="Text Box 38"/>
          <p:cNvSpPr txBox="1">
            <a:spLocks noChangeArrowheads="1"/>
          </p:cNvSpPr>
          <p:nvPr/>
        </p:nvSpPr>
        <p:spPr bwMode="auto">
          <a:xfrm>
            <a:off x="18907125" y="43594338"/>
            <a:ext cx="15732125" cy="456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798" tIns="34397" rIns="68798" bIns="34397">
            <a:spAutoFit/>
          </a:bodyPr>
          <a:lstStyle>
            <a:lvl1pPr marL="385763" indent="-385763" defTabSz="690563" eaLnBrk="0" hangingPunct="0">
              <a:defRPr sz="9700">
                <a:solidFill>
                  <a:schemeClr val="tx1"/>
                </a:solidFill>
                <a:latin typeface="Arial" charset="0"/>
              </a:defRPr>
            </a:lvl1pPr>
            <a:lvl2pPr marL="730250" indent="-385763" defTabSz="690563" eaLnBrk="0" hangingPunct="0">
              <a:defRPr sz="9700">
                <a:solidFill>
                  <a:schemeClr val="tx1"/>
                </a:solidFill>
                <a:latin typeface="Arial" charset="0"/>
              </a:defRPr>
            </a:lvl2pPr>
            <a:lvl3pPr marL="1076325" indent="-385763" defTabSz="690563" eaLnBrk="0" hangingPunct="0">
              <a:defRPr sz="9700">
                <a:solidFill>
                  <a:schemeClr val="tx1"/>
                </a:solidFill>
                <a:latin typeface="Arial" charset="0"/>
              </a:defRPr>
            </a:lvl3pPr>
            <a:lvl4pPr marL="1416050" indent="-385763" defTabSz="690563" eaLnBrk="0" hangingPunct="0">
              <a:defRPr sz="9700">
                <a:solidFill>
                  <a:schemeClr val="tx1"/>
                </a:solidFill>
                <a:latin typeface="Arial" charset="0"/>
              </a:defRPr>
            </a:lvl4pPr>
            <a:lvl5pPr marL="1762125" indent="-388938" defTabSz="690563" eaLnBrk="0" hangingPunct="0">
              <a:defRPr sz="9700">
                <a:solidFill>
                  <a:schemeClr val="tx1"/>
                </a:solidFill>
                <a:latin typeface="Arial" charset="0"/>
              </a:defRPr>
            </a:lvl5pPr>
            <a:lvl6pPr marL="2219325" indent="-388938" algn="ctr" defTabSz="690563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6pPr>
            <a:lvl7pPr marL="2676525" indent="-388938" algn="ctr" defTabSz="690563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7pPr>
            <a:lvl8pPr marL="3133725" indent="-388938" algn="ctr" defTabSz="690563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8pPr>
            <a:lvl9pPr marL="3590925" indent="-388938" algn="ctr" defTabSz="690563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lnSpc>
                <a:spcPct val="95000"/>
              </a:lnSpc>
            </a:pPr>
            <a:endParaRPr lang="en-US" altLang="en-US" sz="3100" b="1" u="sng">
              <a:latin typeface="Times New Roman" pitchFamily="18" charset="0"/>
            </a:endParaRPr>
          </a:p>
          <a:p>
            <a:pPr algn="l">
              <a:lnSpc>
                <a:spcPct val="95000"/>
              </a:lnSpc>
              <a:buFontTx/>
              <a:buAutoNum type="arabicPeriod"/>
            </a:pPr>
            <a:r>
              <a:rPr lang="en-US" altLang="en-US" sz="3100" b="1">
                <a:latin typeface="Times New Roman" pitchFamily="18" charset="0"/>
              </a:rPr>
              <a:t>Xxxxxxxxxxxxxxxxxxxxxxxxxxxxxxxxxxxxxxxxxxxxxxxxxxxxxxxxxxxxxxxxxxxxxxxxxxxxxxxxxxxxxxxxxxx</a:t>
            </a:r>
          </a:p>
          <a:p>
            <a:pPr algn="l">
              <a:lnSpc>
                <a:spcPct val="95000"/>
              </a:lnSpc>
              <a:buFontTx/>
              <a:buAutoNum type="arabicPeriod"/>
            </a:pPr>
            <a:r>
              <a:rPr lang="en-US" altLang="en-US" sz="3100" b="1">
                <a:latin typeface="Times New Roman" pitchFamily="18" charset="0"/>
              </a:rPr>
              <a:t>Xxxxxxxxxxxxxxxxxxxxxxxxxxxxxxxxxxxxxxxxxxxxxxxxxxxxxxxxxxxxxxxxxxxxxxxxxxxxxxxxxxxxxxxxxxxx</a:t>
            </a:r>
          </a:p>
          <a:p>
            <a:pPr algn="l">
              <a:lnSpc>
                <a:spcPct val="95000"/>
              </a:lnSpc>
              <a:buFont typeface="Symbol" pitchFamily="18" charset="2"/>
              <a:buAutoNum type="arabicPeriod"/>
            </a:pPr>
            <a:r>
              <a:rPr lang="en-US" altLang="en-US" sz="3100" b="1">
                <a:latin typeface="Times New Roman" pitchFamily="18" charset="0"/>
              </a:rPr>
              <a:t>Xxxxxxxxxxxxxxxxxxxxxxxxxxxxxxxxxxxxxxxxxxxxxxxxxxxxxxxxxxxxxxxxxxxxxxxxxxxxxxxxxxxxxxxxxxxxxxxxxxxxxxxxxxxxxxxxxxxxxxx</a:t>
            </a:r>
          </a:p>
          <a:p>
            <a:pPr algn="l">
              <a:lnSpc>
                <a:spcPct val="95000"/>
              </a:lnSpc>
              <a:buFont typeface="Symbol" pitchFamily="18" charset="2"/>
              <a:buAutoNum type="arabicPeriod"/>
            </a:pPr>
            <a:r>
              <a:rPr lang="en-US" altLang="en-US" sz="3100" b="1">
                <a:latin typeface="Times New Roman" pitchFamily="18" charset="0"/>
              </a:rPr>
              <a:t>Xxxxxxxxxxxxxxxxxxxxxxxxxxxxxxxxxxxxxxxxxxxxxxxxxxxxxxxxxxxxxxxxxxxxxxxxxxxxxxxxxxx</a:t>
            </a:r>
          </a:p>
          <a:p>
            <a:pPr algn="l">
              <a:lnSpc>
                <a:spcPct val="95000"/>
              </a:lnSpc>
              <a:buFont typeface="Symbol" pitchFamily="18" charset="2"/>
              <a:buAutoNum type="arabicPeriod"/>
            </a:pPr>
            <a:endParaRPr lang="en-US" altLang="en-US" sz="3100" b="1">
              <a:latin typeface="Times New Roman" pitchFamily="18" charset="0"/>
            </a:endParaRPr>
          </a:p>
        </p:txBody>
      </p:sp>
      <p:sp>
        <p:nvSpPr>
          <p:cNvPr id="2061" name="Text Box 40"/>
          <p:cNvSpPr txBox="1">
            <a:spLocks noChangeArrowheads="1"/>
          </p:cNvSpPr>
          <p:nvPr/>
        </p:nvSpPr>
        <p:spPr bwMode="auto">
          <a:xfrm>
            <a:off x="18911888" y="34455100"/>
            <a:ext cx="15743237" cy="714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798" tIns="34397" rIns="68798" bIns="34397">
            <a:spAutoFit/>
          </a:bodyPr>
          <a:lstStyle>
            <a:lvl1pPr defTabSz="690563" eaLnBrk="0" hangingPunct="0">
              <a:defRPr sz="9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690563" eaLnBrk="0" hangingPunct="0">
              <a:defRPr sz="9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690563" eaLnBrk="0" hangingPunct="0">
              <a:defRPr sz="9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690563" eaLnBrk="0" hangingPunct="0">
              <a:defRPr sz="9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690563" eaLnBrk="0" hangingPunct="0">
              <a:defRPr sz="97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690563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690563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690563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690563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lnSpc>
                <a:spcPct val="95000"/>
              </a:lnSpc>
            </a:pPr>
            <a:r>
              <a:rPr lang="en-US" altLang="en-US" sz="310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l">
              <a:lnSpc>
                <a:spcPct val="95000"/>
              </a:lnSpc>
            </a:pPr>
            <a:endParaRPr lang="en-US" altLang="en-US" sz="3100">
              <a:latin typeface="Times New Roman" pitchFamily="18" charset="0"/>
            </a:endParaRPr>
          </a:p>
          <a:p>
            <a:pPr algn="l">
              <a:lnSpc>
                <a:spcPct val="95000"/>
              </a:lnSpc>
            </a:pPr>
            <a:r>
              <a:rPr lang="en-US" altLang="en-US" sz="310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altLang="en-US" sz="3100" b="1">
              <a:latin typeface="Times New Roman" pitchFamily="18" charset="0"/>
            </a:endParaRPr>
          </a:p>
          <a:p>
            <a:pPr algn="l">
              <a:lnSpc>
                <a:spcPct val="95000"/>
              </a:lnSpc>
            </a:pPr>
            <a:endParaRPr lang="en-US" altLang="en-US" sz="2300">
              <a:latin typeface="Times New Roman" pitchFamily="18" charset="0"/>
            </a:endParaRPr>
          </a:p>
        </p:txBody>
      </p:sp>
      <p:sp>
        <p:nvSpPr>
          <p:cNvPr id="2062" name="Text Box 42"/>
          <p:cNvSpPr txBox="1">
            <a:spLocks noChangeArrowheads="1"/>
          </p:cNvSpPr>
          <p:nvPr/>
        </p:nvSpPr>
        <p:spPr bwMode="auto">
          <a:xfrm>
            <a:off x="4811713" y="9493250"/>
            <a:ext cx="8064500" cy="157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42" tIns="51421" rIns="102842" bIns="51421">
            <a:spAutoFit/>
          </a:bodyPr>
          <a:lstStyle>
            <a:lvl1pPr defTabSz="4937125" eaLnBrk="0" hangingPunct="0">
              <a:defRPr sz="9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937125" eaLnBrk="0" hangingPunct="0">
              <a:defRPr sz="9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937125" eaLnBrk="0" hangingPunct="0">
              <a:defRPr sz="9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937125" eaLnBrk="0" hangingPunct="0">
              <a:defRPr sz="9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937125" eaLnBrk="0" hangingPunct="0">
              <a:defRPr sz="97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937125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937125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937125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937125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Introduction</a:t>
            </a:r>
          </a:p>
        </p:txBody>
      </p:sp>
      <p:sp>
        <p:nvSpPr>
          <p:cNvPr id="2063" name="Text Box 43"/>
          <p:cNvSpPr txBox="1">
            <a:spLocks noChangeArrowheads="1"/>
          </p:cNvSpPr>
          <p:nvPr/>
        </p:nvSpPr>
        <p:spPr bwMode="auto">
          <a:xfrm>
            <a:off x="22561550" y="9498013"/>
            <a:ext cx="8064500" cy="157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42" tIns="51421" rIns="102842" bIns="51421">
            <a:spAutoFit/>
          </a:bodyPr>
          <a:lstStyle>
            <a:lvl1pPr defTabSz="4937125" eaLnBrk="0" hangingPunct="0">
              <a:defRPr sz="9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937125" eaLnBrk="0" hangingPunct="0">
              <a:defRPr sz="9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937125" eaLnBrk="0" hangingPunct="0">
              <a:defRPr sz="9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937125" eaLnBrk="0" hangingPunct="0">
              <a:defRPr sz="9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937125" eaLnBrk="0" hangingPunct="0">
              <a:defRPr sz="97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937125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937125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937125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937125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Results</a:t>
            </a:r>
          </a:p>
        </p:txBody>
      </p:sp>
      <p:sp>
        <p:nvSpPr>
          <p:cNvPr id="2064" name="Text Box 49"/>
          <p:cNvSpPr txBox="1">
            <a:spLocks noChangeArrowheads="1"/>
          </p:cNvSpPr>
          <p:nvPr/>
        </p:nvSpPr>
        <p:spPr bwMode="auto">
          <a:xfrm>
            <a:off x="31121350" y="3427413"/>
            <a:ext cx="4189413" cy="2312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42" tIns="51421" rIns="102842" bIns="51421">
            <a:spAutoFit/>
          </a:bodyPr>
          <a:lstStyle>
            <a:lvl1pPr defTabSz="4937125" eaLnBrk="0" hangingPunct="0">
              <a:defRPr sz="9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937125" eaLnBrk="0" hangingPunct="0">
              <a:defRPr sz="9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937125" eaLnBrk="0" hangingPunct="0">
              <a:defRPr sz="9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937125" eaLnBrk="0" hangingPunct="0">
              <a:defRPr sz="9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937125" eaLnBrk="0" hangingPunct="0">
              <a:defRPr sz="97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937125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937125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937125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937125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b="1" dirty="0"/>
          </a:p>
          <a:p>
            <a:pPr eaLnBrk="1" hangingPunct="1">
              <a:spcBef>
                <a:spcPct val="50000"/>
              </a:spcBef>
            </a:pPr>
            <a:endParaRPr lang="en-US" altLang="en-US" sz="3100" dirty="0">
              <a:solidFill>
                <a:srgbClr val="FF0000"/>
              </a:solidFill>
            </a:endParaRPr>
          </a:p>
        </p:txBody>
      </p:sp>
      <p:sp>
        <p:nvSpPr>
          <p:cNvPr id="2065" name="Text Box 19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457825" y="50533300"/>
            <a:ext cx="24433213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389438" eaLnBrk="0" hangingPunct="0">
              <a:defRPr sz="9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9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9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9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97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 b="1" i="1">
                <a:solidFill>
                  <a:srgbClr val="0046D2"/>
                </a:solidFill>
              </a:rPr>
              <a:t>Order online at    https://www.postersession.com/order/</a:t>
            </a:r>
          </a:p>
        </p:txBody>
      </p:sp>
      <p:sp>
        <p:nvSpPr>
          <p:cNvPr id="27" name="Text Box 19"/>
          <p:cNvSpPr txBox="1">
            <a:spLocks noChangeArrowheads="1"/>
          </p:cNvSpPr>
          <p:nvPr/>
        </p:nvSpPr>
        <p:spPr bwMode="auto">
          <a:xfrm>
            <a:off x="20859750" y="17121188"/>
            <a:ext cx="95758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25000"/>
              </a:prstClr>
            </a:outerShdw>
          </a:effectLst>
        </p:spPr>
        <p:txBody>
          <a:bodyPr>
            <a:spAutoFit/>
          </a:bodyPr>
          <a:lstStyle/>
          <a:p>
            <a:pPr algn="l" defTabSz="4389438">
              <a:spcBef>
                <a:spcPct val="50000"/>
              </a:spcBef>
              <a:defRPr/>
            </a:pPr>
            <a:r>
              <a:rPr lang="en-US" sz="7200" b="1" i="1" dirty="0">
                <a:solidFill>
                  <a:srgbClr val="FC8004"/>
                </a:solidFill>
              </a:rPr>
              <a:t>Why buy from www.edubuzz360.in?</a:t>
            </a: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20574000" y="19885025"/>
            <a:ext cx="12641263" cy="12280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defTabSz="4389438" eaLnBrk="0" hangingPunct="0">
              <a:defRPr sz="9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97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97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97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97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9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en-US" sz="6600" dirty="0">
                <a:solidFill>
                  <a:srgbClr val="0070C0"/>
                </a:solidFill>
                <a:latin typeface="Adobe Garamond Pro Bold" panose="02020702060506020403" pitchFamily="18" charset="0"/>
              </a:rPr>
              <a:t>Look below &amp; </a:t>
            </a:r>
            <a:br>
              <a:rPr lang="en-US" sz="6600" dirty="0">
                <a:solidFill>
                  <a:srgbClr val="0070C0"/>
                </a:solidFill>
                <a:latin typeface="Adobe Garamond Pro Bold" panose="02020702060506020403" pitchFamily="18" charset="0"/>
              </a:rPr>
            </a:br>
            <a:r>
              <a:rPr lang="en-US" sz="6600" b="1" dirty="0">
                <a:solidFill>
                  <a:srgbClr val="0070C0"/>
                </a:solidFill>
                <a:latin typeface="Adobe Garamond Pro Bold" panose="02020702060506020403" pitchFamily="18" charset="0"/>
              </a:rPr>
              <a:t>For Order : please mail us the needed content to edubuzz360@gmail.com</a:t>
            </a:r>
            <a:br>
              <a:rPr lang="en-US" sz="6600" dirty="0">
                <a:solidFill>
                  <a:srgbClr val="0070C0"/>
                </a:solidFill>
                <a:latin typeface="Adobe Garamond Pro Bold" panose="02020702060506020403" pitchFamily="18" charset="0"/>
              </a:rPr>
            </a:br>
            <a:r>
              <a:rPr lang="en-US" sz="6600" b="1" dirty="0">
                <a:solidFill>
                  <a:srgbClr val="0070C0"/>
                </a:solidFill>
                <a:latin typeface="Adobe Garamond Pro Bold" panose="02020702060506020403" pitchFamily="18" charset="0"/>
              </a:rPr>
              <a:t>or </a:t>
            </a:r>
            <a:br>
              <a:rPr lang="en-US" sz="6600" dirty="0">
                <a:solidFill>
                  <a:srgbClr val="0070C0"/>
                </a:solidFill>
                <a:latin typeface="Adobe Garamond Pro Bold" panose="02020702060506020403" pitchFamily="18" charset="0"/>
              </a:rPr>
            </a:br>
            <a:r>
              <a:rPr lang="en-US" sz="6600" b="1" dirty="0">
                <a:solidFill>
                  <a:srgbClr val="0070C0"/>
                </a:solidFill>
                <a:latin typeface="Adobe Garamond Pro Bold" panose="02020702060506020403" pitchFamily="18" charset="0"/>
              </a:rPr>
              <a:t>Dial us to 9629486910 [ between 6 PM to 6 AM ] </a:t>
            </a:r>
            <a:br>
              <a:rPr lang="en-US" sz="6600" dirty="0">
                <a:solidFill>
                  <a:srgbClr val="0070C0"/>
                </a:solidFill>
                <a:latin typeface="Adobe Garamond Pro Bold" panose="02020702060506020403" pitchFamily="18" charset="0"/>
              </a:rPr>
            </a:br>
            <a:r>
              <a:rPr lang="en-US" sz="6600" b="1" dirty="0">
                <a:solidFill>
                  <a:srgbClr val="0070C0"/>
                </a:solidFill>
                <a:latin typeface="Adobe Garamond Pro Bold" panose="02020702060506020403" pitchFamily="18" charset="0"/>
              </a:rPr>
              <a:t>Your Design will be ready within 12 Hours from Order !!!</a:t>
            </a:r>
            <a:br>
              <a:rPr lang="en-US" sz="6600" dirty="0">
                <a:solidFill>
                  <a:srgbClr val="0070C0"/>
                </a:solidFill>
                <a:latin typeface="Adobe Garamond Pro Bold" panose="02020702060506020403" pitchFamily="18" charset="0"/>
              </a:rPr>
            </a:br>
            <a:r>
              <a:rPr lang="en-US" sz="6600" b="1" dirty="0">
                <a:solidFill>
                  <a:srgbClr val="0070C0"/>
                </a:solidFill>
                <a:latin typeface="Adobe Garamond Pro Bold" panose="02020702060506020403" pitchFamily="18" charset="0"/>
              </a:rPr>
              <a:t>Home Delivery , Cash-on-Delivery , Online Payment – </a:t>
            </a:r>
            <a:br>
              <a:rPr lang="en-US" sz="6600" b="1" dirty="0">
                <a:solidFill>
                  <a:srgbClr val="0070C0"/>
                </a:solidFill>
                <a:latin typeface="Adobe Garamond Pro Bold" panose="02020702060506020403" pitchFamily="18" charset="0"/>
              </a:rPr>
            </a:br>
            <a:r>
              <a:rPr lang="en-US" sz="6600" b="1" dirty="0">
                <a:solidFill>
                  <a:srgbClr val="0070C0"/>
                </a:solidFill>
                <a:latin typeface="Adobe Garamond Pro Bold" panose="02020702060506020403" pitchFamily="18" charset="0"/>
              </a:rPr>
              <a:t>All Accepted !!! </a:t>
            </a:r>
            <a:endParaRPr lang="en-US" sz="6600" dirty="0">
              <a:solidFill>
                <a:srgbClr val="0070C0"/>
              </a:solidFill>
              <a:latin typeface="Adobe Garamond Pro Bold" panose="02020702060506020403" pitchFamily="18" charset="0"/>
            </a:endParaRPr>
          </a:p>
        </p:txBody>
      </p:sp>
      <p:pic>
        <p:nvPicPr>
          <p:cNvPr id="2068" name="Picture 2" descr="poster from our templat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64488" y="11217275"/>
            <a:ext cx="5199062" cy="517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9" name="Picture 29">
            <a:hlinkClick r:id="rId3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87"/>
          <a:stretch>
            <a:fillRect/>
          </a:stretch>
        </p:blipFill>
        <p:spPr bwMode="auto">
          <a:xfrm>
            <a:off x="26585863" y="12488863"/>
            <a:ext cx="5875337" cy="5053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50444" y="1711289"/>
            <a:ext cx="5862230" cy="4869568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8331856" y="2797596"/>
            <a:ext cx="17531694" cy="2696954"/>
          </a:xfrm>
          <a:prstGeom prst="rect">
            <a:avLst/>
          </a:prstGeom>
          <a:noFill/>
        </p:spPr>
        <p:txBody>
          <a:bodyPr wrap="square" lIns="25118" tIns="12559" rIns="25118" bIns="12559" rtlCol="0" anchor="ctr" anchorCtr="0">
            <a:noAutofit/>
          </a:bodyPr>
          <a:lstStyle/>
          <a:p>
            <a:pPr>
              <a:spcAft>
                <a:spcPts val="137"/>
              </a:spcAft>
            </a:pPr>
            <a:r>
              <a:rPr lang="en-US" sz="16600" dirty="0">
                <a:solidFill>
                  <a:schemeClr val="accent2">
                    <a:lumMod val="75000"/>
                  </a:schemeClr>
                </a:solidFill>
                <a:latin typeface="Harlow Solid Italic" panose="04030604020F02020D02" pitchFamily="82" charset="0"/>
                <a:cs typeface="Arial"/>
              </a:rPr>
              <a:t>Title of Poster</a:t>
            </a:r>
          </a:p>
          <a:p>
            <a:r>
              <a:rPr lang="en-US" sz="8000" dirty="0">
                <a:solidFill>
                  <a:schemeClr val="accent2">
                    <a:lumMod val="75000"/>
                  </a:schemeClr>
                </a:solidFill>
                <a:latin typeface="Harlow Solid Italic" panose="04030604020F02020D02" pitchFamily="82" charset="0"/>
                <a:cs typeface="Arial"/>
              </a:rPr>
              <a:t>Designed by </a:t>
            </a:r>
            <a:r>
              <a:rPr lang="en-US" sz="8000" dirty="0" err="1">
                <a:solidFill>
                  <a:schemeClr val="accent2">
                    <a:lumMod val="75000"/>
                  </a:schemeClr>
                </a:solidFill>
                <a:latin typeface="Harlow Solid Italic" panose="04030604020F02020D02" pitchFamily="82" charset="0"/>
                <a:cs typeface="Arial"/>
              </a:rPr>
              <a:t>Sashikiran’s</a:t>
            </a:r>
            <a:r>
              <a:rPr lang="en-US" sz="8000" dirty="0">
                <a:solidFill>
                  <a:schemeClr val="accent2">
                    <a:lumMod val="75000"/>
                  </a:schemeClr>
                </a:solidFill>
                <a:latin typeface="Harlow Solid Italic" panose="04030604020F02020D02" pitchFamily="82" charset="0"/>
                <a:cs typeface="Arial"/>
              </a:rPr>
              <a:t> www.edubuzz360.in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7841" y="1367124"/>
            <a:ext cx="5325895" cy="532589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3064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49371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9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49371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9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064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43</Words>
  <Application>Microsoft Office PowerPoint</Application>
  <PresentationFormat>Custom</PresentationFormat>
  <Paragraphs>23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Adobe Garamond Pro Bold</vt:lpstr>
      <vt:lpstr>Arial</vt:lpstr>
      <vt:lpstr>Harlow Solid Italic</vt:lpstr>
      <vt:lpstr>Symbol</vt:lpstr>
      <vt:lpstr>Times New Roman</vt:lpstr>
      <vt:lpstr>Default Design</vt:lpstr>
      <vt:lpstr>CorelDRAW</vt:lpstr>
      <vt:lpstr>PowerPoint Presentation</vt:lpstr>
    </vt:vector>
  </TitlesOfParts>
  <Company>MegaPrint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100x140 cm vertical template</dc:title>
  <dc:creator>sashikiran</dc:creator>
  <cp:keywords>www.edubuzz360.in</cp:keywords>
  <dc:description>©MegaPrint Inc. 2009-2015</dc:description>
  <cp:lastModifiedBy>sashi kiran</cp:lastModifiedBy>
  <cp:revision>32</cp:revision>
  <dcterms:created xsi:type="dcterms:W3CDTF">2008-12-04T00:20:37Z</dcterms:created>
  <dcterms:modified xsi:type="dcterms:W3CDTF">2016-03-14T06:59:02Z</dcterms:modified>
</cp:coreProperties>
</file>