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15114588" cy="10688638"/>
  <p:notesSz cx="9388475" cy="12771438"/>
  <p:defaultTextStyle>
    <a:defPPr>
      <a:defRPr lang="en-US"/>
    </a:defPPr>
    <a:lvl1pPr algn="l" rtl="0" fontAlgn="base">
      <a:spcBef>
        <a:spcPct val="0"/>
      </a:spcBef>
      <a:spcAft>
        <a:spcPct val="0"/>
      </a:spcAft>
      <a:defRPr sz="980" kern="1200">
        <a:solidFill>
          <a:schemeClr val="tx1"/>
        </a:solidFill>
        <a:latin typeface="Times New Roman" pitchFamily="27" charset="0"/>
        <a:ea typeface="+mn-ea"/>
        <a:cs typeface="+mn-cs"/>
      </a:defRPr>
    </a:lvl1pPr>
    <a:lvl2pPr marL="153535" algn="l" rtl="0" fontAlgn="base">
      <a:spcBef>
        <a:spcPct val="0"/>
      </a:spcBef>
      <a:spcAft>
        <a:spcPct val="0"/>
      </a:spcAft>
      <a:defRPr sz="980" kern="1200">
        <a:solidFill>
          <a:schemeClr val="tx1"/>
        </a:solidFill>
        <a:latin typeface="Times New Roman" pitchFamily="27" charset="0"/>
        <a:ea typeface="+mn-ea"/>
        <a:cs typeface="+mn-cs"/>
      </a:defRPr>
    </a:lvl2pPr>
    <a:lvl3pPr marL="307072" algn="l" rtl="0" fontAlgn="base">
      <a:spcBef>
        <a:spcPct val="0"/>
      </a:spcBef>
      <a:spcAft>
        <a:spcPct val="0"/>
      </a:spcAft>
      <a:defRPr sz="980" kern="1200">
        <a:solidFill>
          <a:schemeClr val="tx1"/>
        </a:solidFill>
        <a:latin typeface="Times New Roman" pitchFamily="27" charset="0"/>
        <a:ea typeface="+mn-ea"/>
        <a:cs typeface="+mn-cs"/>
      </a:defRPr>
    </a:lvl3pPr>
    <a:lvl4pPr marL="460607" algn="l" rtl="0" fontAlgn="base">
      <a:spcBef>
        <a:spcPct val="0"/>
      </a:spcBef>
      <a:spcAft>
        <a:spcPct val="0"/>
      </a:spcAft>
      <a:defRPr sz="980" kern="1200">
        <a:solidFill>
          <a:schemeClr val="tx1"/>
        </a:solidFill>
        <a:latin typeface="Times New Roman" pitchFamily="27" charset="0"/>
        <a:ea typeface="+mn-ea"/>
        <a:cs typeface="+mn-cs"/>
      </a:defRPr>
    </a:lvl4pPr>
    <a:lvl5pPr marL="614143" algn="l" rtl="0" fontAlgn="base">
      <a:spcBef>
        <a:spcPct val="0"/>
      </a:spcBef>
      <a:spcAft>
        <a:spcPct val="0"/>
      </a:spcAft>
      <a:defRPr sz="980" kern="1200">
        <a:solidFill>
          <a:schemeClr val="tx1"/>
        </a:solidFill>
        <a:latin typeface="Times New Roman" pitchFamily="27" charset="0"/>
        <a:ea typeface="+mn-ea"/>
        <a:cs typeface="+mn-cs"/>
      </a:defRPr>
    </a:lvl5pPr>
    <a:lvl6pPr marL="767678" algn="l" defTabSz="307072" rtl="0" eaLnBrk="1" latinLnBrk="0" hangingPunct="1">
      <a:defRPr sz="980" kern="1200">
        <a:solidFill>
          <a:schemeClr val="tx1"/>
        </a:solidFill>
        <a:latin typeface="Times New Roman" pitchFamily="27" charset="0"/>
        <a:ea typeface="+mn-ea"/>
        <a:cs typeface="+mn-cs"/>
      </a:defRPr>
    </a:lvl6pPr>
    <a:lvl7pPr marL="921214" algn="l" defTabSz="307072" rtl="0" eaLnBrk="1" latinLnBrk="0" hangingPunct="1">
      <a:defRPr sz="980" kern="1200">
        <a:solidFill>
          <a:schemeClr val="tx1"/>
        </a:solidFill>
        <a:latin typeface="Times New Roman" pitchFamily="27" charset="0"/>
        <a:ea typeface="+mn-ea"/>
        <a:cs typeface="+mn-cs"/>
      </a:defRPr>
    </a:lvl7pPr>
    <a:lvl8pPr marL="1074750" algn="l" defTabSz="307072" rtl="0" eaLnBrk="1" latinLnBrk="0" hangingPunct="1">
      <a:defRPr sz="980" kern="1200">
        <a:solidFill>
          <a:schemeClr val="tx1"/>
        </a:solidFill>
        <a:latin typeface="Times New Roman" pitchFamily="27" charset="0"/>
        <a:ea typeface="+mn-ea"/>
        <a:cs typeface="+mn-cs"/>
      </a:defRPr>
    </a:lvl8pPr>
    <a:lvl9pPr marL="1228286" algn="l" defTabSz="307072" rtl="0" eaLnBrk="1" latinLnBrk="0" hangingPunct="1">
      <a:defRPr sz="980" kern="1200">
        <a:solidFill>
          <a:schemeClr val="tx1"/>
        </a:solidFill>
        <a:latin typeface="Times New Roman" pitchFamily="27" charset="0"/>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47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212E"/>
    <a:srgbClr val="FDF3DE"/>
    <a:srgbClr val="000066"/>
    <a:srgbClr val="FF0000"/>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74" autoAdjust="0"/>
    <p:restoredTop sz="94660"/>
  </p:normalViewPr>
  <p:slideViewPr>
    <p:cSldViewPr snapToGrid="0" showGuides="1">
      <p:cViewPr varScale="1">
        <p:scale>
          <a:sx n="44" d="100"/>
          <a:sy n="44" d="100"/>
        </p:scale>
        <p:origin x="1740" y="60"/>
      </p:cViewPr>
      <p:guideLst>
        <p:guide orient="horz" pos="3367"/>
        <p:guide pos="47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67175" cy="638175"/>
          </a:xfrm>
          <a:prstGeom prst="rect">
            <a:avLst/>
          </a:prstGeom>
          <a:noFill/>
          <a:ln w="9525">
            <a:noFill/>
            <a:miter lim="800000"/>
            <a:headEnd/>
            <a:tailEnd/>
          </a:ln>
          <a:effectLst/>
        </p:spPr>
        <p:txBody>
          <a:bodyPr vert="horz" wrap="square" lIns="127382" tIns="63690" rIns="127382" bIns="63690" numCol="1" anchor="t" anchorCtr="0" compatLnSpc="1">
            <a:prstTxWarp prst="textNoShape">
              <a:avLst/>
            </a:prstTxWarp>
          </a:bodyPr>
          <a:lstStyle>
            <a:lvl1pPr defTabSz="1273175">
              <a:defRPr sz="1600" smtClean="0"/>
            </a:lvl1pPr>
          </a:lstStyle>
          <a:p>
            <a:pPr>
              <a:defRPr/>
            </a:pPr>
            <a:endParaRPr lang="en-US"/>
          </a:p>
        </p:txBody>
      </p:sp>
      <p:sp>
        <p:nvSpPr>
          <p:cNvPr id="4099" name="Rectangle 3"/>
          <p:cNvSpPr>
            <a:spLocks noGrp="1" noChangeArrowheads="1"/>
          </p:cNvSpPr>
          <p:nvPr>
            <p:ph type="dt" sz="quarter" idx="1"/>
          </p:nvPr>
        </p:nvSpPr>
        <p:spPr bwMode="auto">
          <a:xfrm>
            <a:off x="5321300" y="0"/>
            <a:ext cx="4067175" cy="638175"/>
          </a:xfrm>
          <a:prstGeom prst="rect">
            <a:avLst/>
          </a:prstGeom>
          <a:noFill/>
          <a:ln w="9525">
            <a:noFill/>
            <a:miter lim="800000"/>
            <a:headEnd/>
            <a:tailEnd/>
          </a:ln>
          <a:effectLst/>
        </p:spPr>
        <p:txBody>
          <a:bodyPr vert="horz" wrap="square" lIns="127382" tIns="63690" rIns="127382" bIns="63690" numCol="1" anchor="t" anchorCtr="0" compatLnSpc="1">
            <a:prstTxWarp prst="textNoShape">
              <a:avLst/>
            </a:prstTxWarp>
          </a:bodyPr>
          <a:lstStyle>
            <a:lvl1pPr algn="r" defTabSz="1273175">
              <a:defRPr sz="1600" smtClean="0"/>
            </a:lvl1pPr>
          </a:lstStyle>
          <a:p>
            <a:pPr>
              <a:defRPr/>
            </a:pPr>
            <a:endParaRPr lang="en-US"/>
          </a:p>
        </p:txBody>
      </p:sp>
      <p:sp>
        <p:nvSpPr>
          <p:cNvPr id="4100" name="Rectangle 4"/>
          <p:cNvSpPr>
            <a:spLocks noGrp="1" noChangeArrowheads="1"/>
          </p:cNvSpPr>
          <p:nvPr>
            <p:ph type="ftr" sz="quarter" idx="2"/>
          </p:nvPr>
        </p:nvSpPr>
        <p:spPr bwMode="auto">
          <a:xfrm>
            <a:off x="0" y="12133263"/>
            <a:ext cx="4067175" cy="638175"/>
          </a:xfrm>
          <a:prstGeom prst="rect">
            <a:avLst/>
          </a:prstGeom>
          <a:noFill/>
          <a:ln w="9525">
            <a:noFill/>
            <a:miter lim="800000"/>
            <a:headEnd/>
            <a:tailEnd/>
          </a:ln>
          <a:effectLst/>
        </p:spPr>
        <p:txBody>
          <a:bodyPr vert="horz" wrap="square" lIns="127382" tIns="63690" rIns="127382" bIns="63690" numCol="1" anchor="b" anchorCtr="0" compatLnSpc="1">
            <a:prstTxWarp prst="textNoShape">
              <a:avLst/>
            </a:prstTxWarp>
          </a:bodyPr>
          <a:lstStyle>
            <a:lvl1pPr defTabSz="1273175">
              <a:defRPr sz="1600" smtClean="0"/>
            </a:lvl1pPr>
          </a:lstStyle>
          <a:p>
            <a:pPr>
              <a:defRPr/>
            </a:pPr>
            <a:endParaRPr lang="en-US"/>
          </a:p>
        </p:txBody>
      </p:sp>
      <p:sp>
        <p:nvSpPr>
          <p:cNvPr id="4101" name="Rectangle 5"/>
          <p:cNvSpPr>
            <a:spLocks noGrp="1" noChangeArrowheads="1"/>
          </p:cNvSpPr>
          <p:nvPr>
            <p:ph type="sldNum" sz="quarter" idx="3"/>
          </p:nvPr>
        </p:nvSpPr>
        <p:spPr bwMode="auto">
          <a:xfrm>
            <a:off x="5321300" y="12133263"/>
            <a:ext cx="4067175" cy="638175"/>
          </a:xfrm>
          <a:prstGeom prst="rect">
            <a:avLst/>
          </a:prstGeom>
          <a:noFill/>
          <a:ln w="9525">
            <a:noFill/>
            <a:miter lim="800000"/>
            <a:headEnd/>
            <a:tailEnd/>
          </a:ln>
          <a:effectLst/>
        </p:spPr>
        <p:txBody>
          <a:bodyPr vert="horz" wrap="square" lIns="127382" tIns="63690" rIns="127382" bIns="63690" numCol="1" anchor="b" anchorCtr="0" compatLnSpc="1">
            <a:prstTxWarp prst="textNoShape">
              <a:avLst/>
            </a:prstTxWarp>
          </a:bodyPr>
          <a:lstStyle>
            <a:lvl1pPr algn="r" defTabSz="1273175">
              <a:defRPr sz="1600" smtClean="0"/>
            </a:lvl1pPr>
          </a:lstStyle>
          <a:p>
            <a:pPr>
              <a:defRPr/>
            </a:pPr>
            <a:fld id="{12B199BC-D0CF-4DA5-9741-A0772C9FEDEF}" type="slidenum">
              <a:rPr lang="en-US"/>
              <a:pPr>
                <a:defRPr/>
              </a:pPr>
              <a:t>‹#›</a:t>
            </a:fld>
            <a:endParaRPr lang="en-US"/>
          </a:p>
        </p:txBody>
      </p:sp>
    </p:spTree>
    <p:extLst>
      <p:ext uri="{BB962C8B-B14F-4D97-AF65-F5344CB8AC3E}">
        <p14:creationId xmlns:p14="http://schemas.microsoft.com/office/powerpoint/2010/main" val="1896325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059238" cy="641350"/>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lvl1pPr defTabSz="273050">
              <a:defRPr sz="400" smtClean="0"/>
            </a:lvl1pPr>
          </a:lstStyle>
          <a:p>
            <a:pPr>
              <a:defRPr/>
            </a:pPr>
            <a:endParaRPr lang="en-US"/>
          </a:p>
        </p:txBody>
      </p:sp>
      <p:sp>
        <p:nvSpPr>
          <p:cNvPr id="7171" name="Rectangle 3"/>
          <p:cNvSpPr>
            <a:spLocks noGrp="1" noChangeArrowheads="1"/>
          </p:cNvSpPr>
          <p:nvPr>
            <p:ph type="dt" idx="1"/>
          </p:nvPr>
        </p:nvSpPr>
        <p:spPr bwMode="auto">
          <a:xfrm>
            <a:off x="5314950" y="0"/>
            <a:ext cx="4081463" cy="641350"/>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lvl1pPr algn="r" defTabSz="273050">
              <a:defRPr sz="4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312863" y="962025"/>
            <a:ext cx="6770687" cy="4789488"/>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255713" y="6072188"/>
            <a:ext cx="6884987" cy="5751512"/>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12122150"/>
            <a:ext cx="4059238" cy="641350"/>
          </a:xfrm>
          <a:prstGeom prst="rect">
            <a:avLst/>
          </a:prstGeom>
          <a:noFill/>
          <a:ln w="9525">
            <a:noFill/>
            <a:miter lim="800000"/>
            <a:headEnd/>
            <a:tailEnd/>
          </a:ln>
          <a:effectLst/>
        </p:spPr>
        <p:txBody>
          <a:bodyPr vert="horz" wrap="square" lIns="27240" tIns="13620" rIns="27240" bIns="13620" numCol="1" anchor="b" anchorCtr="0" compatLnSpc="1">
            <a:prstTxWarp prst="textNoShape">
              <a:avLst/>
            </a:prstTxWarp>
          </a:bodyPr>
          <a:lstStyle>
            <a:lvl1pPr defTabSz="273050">
              <a:defRPr sz="400" smtClean="0"/>
            </a:lvl1pPr>
          </a:lstStyle>
          <a:p>
            <a:pPr>
              <a:defRPr/>
            </a:pPr>
            <a:endParaRPr lang="en-US"/>
          </a:p>
        </p:txBody>
      </p:sp>
      <p:sp>
        <p:nvSpPr>
          <p:cNvPr id="7175" name="Rectangle 7"/>
          <p:cNvSpPr>
            <a:spLocks noGrp="1" noChangeArrowheads="1"/>
          </p:cNvSpPr>
          <p:nvPr>
            <p:ph type="sldNum" sz="quarter" idx="5"/>
          </p:nvPr>
        </p:nvSpPr>
        <p:spPr bwMode="auto">
          <a:xfrm>
            <a:off x="5314950" y="12122150"/>
            <a:ext cx="4081463" cy="641350"/>
          </a:xfrm>
          <a:prstGeom prst="rect">
            <a:avLst/>
          </a:prstGeom>
          <a:noFill/>
          <a:ln w="9525">
            <a:noFill/>
            <a:miter lim="800000"/>
            <a:headEnd/>
            <a:tailEnd/>
          </a:ln>
          <a:effectLst/>
        </p:spPr>
        <p:txBody>
          <a:bodyPr vert="horz" wrap="square" lIns="27240" tIns="13620" rIns="27240" bIns="13620" numCol="1" anchor="b" anchorCtr="0" compatLnSpc="1">
            <a:prstTxWarp prst="textNoShape">
              <a:avLst/>
            </a:prstTxWarp>
          </a:bodyPr>
          <a:lstStyle>
            <a:lvl1pPr algn="r" defTabSz="273050">
              <a:defRPr sz="400" smtClean="0"/>
            </a:lvl1pPr>
          </a:lstStyle>
          <a:p>
            <a:pPr>
              <a:defRPr/>
            </a:pPr>
            <a:fld id="{0D4418BF-7CE8-4AC4-BC3B-111C69096913}" type="slidenum">
              <a:rPr lang="en-US"/>
              <a:pPr>
                <a:defRPr/>
              </a:pPr>
              <a:t>‹#›</a:t>
            </a:fld>
            <a:endParaRPr lang="en-US"/>
          </a:p>
        </p:txBody>
      </p:sp>
    </p:spTree>
    <p:extLst>
      <p:ext uri="{BB962C8B-B14F-4D97-AF65-F5344CB8AC3E}">
        <p14:creationId xmlns:p14="http://schemas.microsoft.com/office/powerpoint/2010/main" val="23987348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392" kern="1200">
        <a:solidFill>
          <a:schemeClr val="tx1"/>
        </a:solidFill>
        <a:latin typeface="Times New Roman" pitchFamily="27" charset="0"/>
        <a:ea typeface="+mn-ea"/>
        <a:cs typeface="+mn-cs"/>
      </a:defRPr>
    </a:lvl1pPr>
    <a:lvl2pPr marL="153535" algn="l" rtl="0" eaLnBrk="0" fontAlgn="base" hangingPunct="0">
      <a:spcBef>
        <a:spcPct val="30000"/>
      </a:spcBef>
      <a:spcAft>
        <a:spcPct val="0"/>
      </a:spcAft>
      <a:defRPr sz="392" kern="1200">
        <a:solidFill>
          <a:schemeClr val="tx1"/>
        </a:solidFill>
        <a:latin typeface="Times New Roman" pitchFamily="27" charset="0"/>
        <a:ea typeface="+mn-ea"/>
        <a:cs typeface="+mn-cs"/>
      </a:defRPr>
    </a:lvl2pPr>
    <a:lvl3pPr marL="307072" algn="l" rtl="0" eaLnBrk="0" fontAlgn="base" hangingPunct="0">
      <a:spcBef>
        <a:spcPct val="30000"/>
      </a:spcBef>
      <a:spcAft>
        <a:spcPct val="0"/>
      </a:spcAft>
      <a:defRPr sz="392" kern="1200">
        <a:solidFill>
          <a:schemeClr val="tx1"/>
        </a:solidFill>
        <a:latin typeface="Times New Roman" pitchFamily="27" charset="0"/>
        <a:ea typeface="+mn-ea"/>
        <a:cs typeface="+mn-cs"/>
      </a:defRPr>
    </a:lvl3pPr>
    <a:lvl4pPr marL="460607" algn="l" rtl="0" eaLnBrk="0" fontAlgn="base" hangingPunct="0">
      <a:spcBef>
        <a:spcPct val="30000"/>
      </a:spcBef>
      <a:spcAft>
        <a:spcPct val="0"/>
      </a:spcAft>
      <a:defRPr sz="392" kern="1200">
        <a:solidFill>
          <a:schemeClr val="tx1"/>
        </a:solidFill>
        <a:latin typeface="Times New Roman" pitchFamily="27" charset="0"/>
        <a:ea typeface="+mn-ea"/>
        <a:cs typeface="+mn-cs"/>
      </a:defRPr>
    </a:lvl4pPr>
    <a:lvl5pPr marL="614143" algn="l" rtl="0" eaLnBrk="0" fontAlgn="base" hangingPunct="0">
      <a:spcBef>
        <a:spcPct val="30000"/>
      </a:spcBef>
      <a:spcAft>
        <a:spcPct val="0"/>
      </a:spcAft>
      <a:defRPr sz="392" kern="1200">
        <a:solidFill>
          <a:schemeClr val="tx1"/>
        </a:solidFill>
        <a:latin typeface="Times New Roman" pitchFamily="27" charset="0"/>
        <a:ea typeface="+mn-ea"/>
        <a:cs typeface="+mn-cs"/>
      </a:defRPr>
    </a:lvl5pPr>
    <a:lvl6pPr marL="767678" algn="l" defTabSz="307072" rtl="0" eaLnBrk="1" latinLnBrk="0" hangingPunct="1">
      <a:defRPr sz="392" kern="1200">
        <a:solidFill>
          <a:schemeClr val="tx1"/>
        </a:solidFill>
        <a:latin typeface="+mn-lt"/>
        <a:ea typeface="+mn-ea"/>
        <a:cs typeface="+mn-cs"/>
      </a:defRPr>
    </a:lvl6pPr>
    <a:lvl7pPr marL="921214" algn="l" defTabSz="307072" rtl="0" eaLnBrk="1" latinLnBrk="0" hangingPunct="1">
      <a:defRPr sz="392" kern="1200">
        <a:solidFill>
          <a:schemeClr val="tx1"/>
        </a:solidFill>
        <a:latin typeface="+mn-lt"/>
        <a:ea typeface="+mn-ea"/>
        <a:cs typeface="+mn-cs"/>
      </a:defRPr>
    </a:lvl7pPr>
    <a:lvl8pPr marL="1074750" algn="l" defTabSz="307072" rtl="0" eaLnBrk="1" latinLnBrk="0" hangingPunct="1">
      <a:defRPr sz="392" kern="1200">
        <a:solidFill>
          <a:schemeClr val="tx1"/>
        </a:solidFill>
        <a:latin typeface="+mn-lt"/>
        <a:ea typeface="+mn-ea"/>
        <a:cs typeface="+mn-cs"/>
      </a:defRPr>
    </a:lvl8pPr>
    <a:lvl9pPr marL="1228286" algn="l" defTabSz="307072" rtl="0" eaLnBrk="1" latinLnBrk="0" hangingPunct="1">
      <a:defRPr sz="39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594" y="3320336"/>
            <a:ext cx="12847400" cy="2291095"/>
          </a:xfrm>
          <a:prstGeom prst="rect">
            <a:avLst/>
          </a:prstGeom>
        </p:spPr>
        <p:txBody>
          <a:bodyPr lIns="90187" tIns="45094" rIns="90187" bIns="45094"/>
          <a:lstStyle/>
          <a:p>
            <a:r>
              <a:rPr lang="en-US"/>
              <a:t>Click to edit Master title style</a:t>
            </a:r>
          </a:p>
        </p:txBody>
      </p:sp>
      <p:sp>
        <p:nvSpPr>
          <p:cNvPr id="3" name="Subtitle 2"/>
          <p:cNvSpPr>
            <a:spLocks noGrp="1"/>
          </p:cNvSpPr>
          <p:nvPr>
            <p:ph type="subTitle" idx="1"/>
          </p:nvPr>
        </p:nvSpPr>
        <p:spPr>
          <a:xfrm>
            <a:off x="2267188" y="6056790"/>
            <a:ext cx="10580212" cy="2731750"/>
          </a:xfrm>
          <a:prstGeom prst="rect">
            <a:avLst/>
          </a:prstGeom>
        </p:spPr>
        <p:txBody>
          <a:bodyPr lIns="90187" tIns="45094" rIns="90187" bIns="45094"/>
          <a:lstStyle>
            <a:lvl1pPr marL="0" indent="0" algn="ctr">
              <a:buNone/>
              <a:defRPr/>
            </a:lvl1pPr>
            <a:lvl2pPr marL="128571" indent="0" algn="ctr">
              <a:buNone/>
              <a:defRPr/>
            </a:lvl2pPr>
            <a:lvl3pPr marL="257141" indent="0" algn="ctr">
              <a:buNone/>
              <a:defRPr/>
            </a:lvl3pPr>
            <a:lvl4pPr marL="385712" indent="0" algn="ctr">
              <a:buNone/>
              <a:defRPr/>
            </a:lvl4pPr>
            <a:lvl5pPr marL="514283" indent="0" algn="ctr">
              <a:buNone/>
              <a:defRPr/>
            </a:lvl5pPr>
            <a:lvl6pPr marL="642853" indent="0" algn="ctr">
              <a:buNone/>
              <a:defRPr/>
            </a:lvl6pPr>
            <a:lvl7pPr marL="771424" indent="0" algn="ctr">
              <a:buNone/>
              <a:defRPr/>
            </a:lvl7pPr>
            <a:lvl8pPr marL="899995" indent="0" algn="ctr">
              <a:buNone/>
              <a:defRPr/>
            </a:lvl8pPr>
            <a:lvl9pPr marL="1028566"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5"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6"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97FD4991-B0AA-4C78-9F45-3F23A133B37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33043" y="950310"/>
            <a:ext cx="12848505" cy="1781440"/>
          </a:xfrm>
          <a:prstGeom prst="rect">
            <a:avLst/>
          </a:prstGeom>
        </p:spPr>
        <p:txBody>
          <a:bodyPr lIns="90187" tIns="45094" rIns="90187" bIns="45094"/>
          <a:lstStyle/>
          <a:p>
            <a:r>
              <a:rPr lang="en-US"/>
              <a:t>Click to edit Master title style</a:t>
            </a:r>
          </a:p>
        </p:txBody>
      </p:sp>
      <p:sp>
        <p:nvSpPr>
          <p:cNvPr id="3" name="Vertical Text Placeholder 2"/>
          <p:cNvSpPr>
            <a:spLocks noGrp="1"/>
          </p:cNvSpPr>
          <p:nvPr>
            <p:ph type="body" orient="vert" idx="1"/>
          </p:nvPr>
        </p:nvSpPr>
        <p:spPr>
          <a:xfrm>
            <a:off x="1133043" y="3088770"/>
            <a:ext cx="12848505" cy="6412242"/>
          </a:xfrm>
          <a:prstGeom prst="rect">
            <a:avLst/>
          </a:prstGeom>
        </p:spPr>
        <p:txBody>
          <a:bodyPr vert="eaVert" lIns="90187" tIns="45094" rIns="90187" bIns="45094"/>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5"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6"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9C542859-F12A-449A-AC2B-FAA8DA0E01C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69696" y="950311"/>
            <a:ext cx="3211850" cy="8550701"/>
          </a:xfrm>
          <a:prstGeom prst="rect">
            <a:avLst/>
          </a:prstGeom>
        </p:spPr>
        <p:txBody>
          <a:bodyPr vert="eaVert" lIns="90187" tIns="45094" rIns="90187" bIns="45094"/>
          <a:lstStyle/>
          <a:p>
            <a:r>
              <a:rPr lang="en-US"/>
              <a:t>Click to edit Master title style</a:t>
            </a:r>
          </a:p>
        </p:txBody>
      </p:sp>
      <p:sp>
        <p:nvSpPr>
          <p:cNvPr id="3" name="Vertical Text Placeholder 2"/>
          <p:cNvSpPr>
            <a:spLocks noGrp="1"/>
          </p:cNvSpPr>
          <p:nvPr>
            <p:ph type="body" orient="vert" idx="1"/>
          </p:nvPr>
        </p:nvSpPr>
        <p:spPr>
          <a:xfrm>
            <a:off x="1133043" y="950311"/>
            <a:ext cx="9583621" cy="8550701"/>
          </a:xfrm>
          <a:prstGeom prst="rect">
            <a:avLst/>
          </a:prstGeom>
        </p:spPr>
        <p:txBody>
          <a:bodyPr vert="eaVert" lIns="90187" tIns="45094" rIns="90187" bIns="45094"/>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5"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6"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20DF5ECC-1565-4C5A-A3E7-30DD94B6534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33043" y="950310"/>
            <a:ext cx="12848505" cy="1781440"/>
          </a:xfrm>
          <a:prstGeom prst="rect">
            <a:avLst/>
          </a:prstGeom>
        </p:spPr>
        <p:txBody>
          <a:bodyPr lIns="90187" tIns="45094" rIns="90187" bIns="45094"/>
          <a:lstStyle/>
          <a:p>
            <a:r>
              <a:rPr lang="en-US"/>
              <a:t>Click to edit Master title style</a:t>
            </a:r>
          </a:p>
        </p:txBody>
      </p:sp>
      <p:sp>
        <p:nvSpPr>
          <p:cNvPr id="3" name="Content Placeholder 2"/>
          <p:cNvSpPr>
            <a:spLocks noGrp="1"/>
          </p:cNvSpPr>
          <p:nvPr>
            <p:ph idx="1"/>
          </p:nvPr>
        </p:nvSpPr>
        <p:spPr>
          <a:xfrm>
            <a:off x="1133043" y="3088770"/>
            <a:ext cx="12848505" cy="6412242"/>
          </a:xfrm>
          <a:prstGeom prst="rect">
            <a:avLst/>
          </a:prstGeom>
        </p:spPr>
        <p:txBody>
          <a:bodyPr lIns="90187" tIns="45094" rIns="90187" bIns="45094"/>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5"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6"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961C8139-951B-4346-AB20-7923F52BA5A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3810" y="6868580"/>
            <a:ext cx="12847400" cy="2122778"/>
          </a:xfrm>
          <a:prstGeom prst="rect">
            <a:avLst/>
          </a:prstGeom>
        </p:spPr>
        <p:txBody>
          <a:bodyPr lIns="90187" tIns="45094" rIns="90187" bIns="45094" anchor="t"/>
          <a:lstStyle>
            <a:lvl1pPr algn="l">
              <a:defRPr sz="1148" b="1" cap="all"/>
            </a:lvl1pPr>
          </a:lstStyle>
          <a:p>
            <a:r>
              <a:rPr lang="en-US"/>
              <a:t>Click to edit Master title style</a:t>
            </a:r>
          </a:p>
        </p:txBody>
      </p:sp>
      <p:sp>
        <p:nvSpPr>
          <p:cNvPr id="3" name="Text Placeholder 2"/>
          <p:cNvSpPr>
            <a:spLocks noGrp="1"/>
          </p:cNvSpPr>
          <p:nvPr>
            <p:ph type="body" idx="1"/>
          </p:nvPr>
        </p:nvSpPr>
        <p:spPr>
          <a:xfrm>
            <a:off x="1193810" y="4530440"/>
            <a:ext cx="12847400" cy="2338140"/>
          </a:xfrm>
          <a:prstGeom prst="rect">
            <a:avLst/>
          </a:prstGeom>
        </p:spPr>
        <p:txBody>
          <a:bodyPr lIns="90187" tIns="45094" rIns="90187" bIns="45094" anchor="b"/>
          <a:lstStyle>
            <a:lvl1pPr marL="0" indent="0">
              <a:buNone/>
              <a:defRPr sz="558"/>
            </a:lvl1pPr>
            <a:lvl2pPr marL="128571" indent="0">
              <a:buNone/>
              <a:defRPr sz="492"/>
            </a:lvl2pPr>
            <a:lvl3pPr marL="257141" indent="0">
              <a:buNone/>
              <a:defRPr sz="459"/>
            </a:lvl3pPr>
            <a:lvl4pPr marL="385712" indent="0">
              <a:buNone/>
              <a:defRPr sz="394"/>
            </a:lvl4pPr>
            <a:lvl5pPr marL="514283" indent="0">
              <a:buNone/>
              <a:defRPr sz="394"/>
            </a:lvl5pPr>
            <a:lvl6pPr marL="642853" indent="0">
              <a:buNone/>
              <a:defRPr sz="394"/>
            </a:lvl6pPr>
            <a:lvl7pPr marL="771424" indent="0">
              <a:buNone/>
              <a:defRPr sz="394"/>
            </a:lvl7pPr>
            <a:lvl8pPr marL="899995" indent="0">
              <a:buNone/>
              <a:defRPr sz="394"/>
            </a:lvl8pPr>
            <a:lvl9pPr marL="1028566" indent="0">
              <a:buNone/>
              <a:defRPr sz="394"/>
            </a:lvl9pPr>
          </a:lstStyle>
          <a:p>
            <a:pPr lvl="0"/>
            <a:r>
              <a:rPr lang="en-US"/>
              <a:t>Click to edit Master text styles</a:t>
            </a:r>
          </a:p>
        </p:txBody>
      </p:sp>
      <p:sp>
        <p:nvSpPr>
          <p:cNvPr id="4"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5"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6"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64600EBC-7D1B-49A5-86C2-37AAAE67778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3043" y="950310"/>
            <a:ext cx="12848505" cy="1781440"/>
          </a:xfrm>
          <a:prstGeom prst="rect">
            <a:avLst/>
          </a:prstGeom>
        </p:spPr>
        <p:txBody>
          <a:bodyPr lIns="90187" tIns="45094" rIns="90187" bIns="45094"/>
          <a:lstStyle/>
          <a:p>
            <a:r>
              <a:rPr lang="en-US"/>
              <a:t>Click to edit Master title style</a:t>
            </a:r>
          </a:p>
        </p:txBody>
      </p:sp>
      <p:sp>
        <p:nvSpPr>
          <p:cNvPr id="3" name="Content Placeholder 2"/>
          <p:cNvSpPr>
            <a:spLocks noGrp="1"/>
          </p:cNvSpPr>
          <p:nvPr>
            <p:ph sz="half" idx="1"/>
          </p:nvPr>
        </p:nvSpPr>
        <p:spPr>
          <a:xfrm>
            <a:off x="1133044" y="3088770"/>
            <a:ext cx="6397734" cy="6412242"/>
          </a:xfrm>
          <a:prstGeom prst="rect">
            <a:avLst/>
          </a:prstGeom>
        </p:spPr>
        <p:txBody>
          <a:bodyPr lIns="90187" tIns="45094" rIns="90187" bIns="45094"/>
          <a:lstStyle>
            <a:lvl1pPr>
              <a:defRPr sz="820"/>
            </a:lvl1pPr>
            <a:lvl2pPr>
              <a:defRPr sz="689"/>
            </a:lvl2pPr>
            <a:lvl3pPr>
              <a:defRPr sz="558"/>
            </a:lvl3pPr>
            <a:lvl4pPr>
              <a:defRPr sz="492"/>
            </a:lvl4pPr>
            <a:lvl5pPr>
              <a:defRPr sz="492"/>
            </a:lvl5pPr>
            <a:lvl6pPr>
              <a:defRPr sz="492"/>
            </a:lvl6pPr>
            <a:lvl7pPr>
              <a:defRPr sz="492"/>
            </a:lvl7pPr>
            <a:lvl8pPr>
              <a:defRPr sz="492"/>
            </a:lvl8pPr>
            <a:lvl9pPr>
              <a:defRPr sz="49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83811" y="3088770"/>
            <a:ext cx="6397736" cy="6412242"/>
          </a:xfrm>
          <a:prstGeom prst="rect">
            <a:avLst/>
          </a:prstGeom>
        </p:spPr>
        <p:txBody>
          <a:bodyPr lIns="90187" tIns="45094" rIns="90187" bIns="45094"/>
          <a:lstStyle>
            <a:lvl1pPr>
              <a:defRPr sz="820"/>
            </a:lvl1pPr>
            <a:lvl2pPr>
              <a:defRPr sz="689"/>
            </a:lvl2pPr>
            <a:lvl3pPr>
              <a:defRPr sz="558"/>
            </a:lvl3pPr>
            <a:lvl4pPr>
              <a:defRPr sz="492"/>
            </a:lvl4pPr>
            <a:lvl5pPr>
              <a:defRPr sz="492"/>
            </a:lvl5pPr>
            <a:lvl6pPr>
              <a:defRPr sz="492"/>
            </a:lvl6pPr>
            <a:lvl7pPr>
              <a:defRPr sz="492"/>
            </a:lvl7pPr>
            <a:lvl8pPr>
              <a:defRPr sz="492"/>
            </a:lvl8pPr>
            <a:lvl9pPr>
              <a:defRPr sz="49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6" name="Footer Placeholder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7" name="Slide Number Placeholder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83796770-0A6D-4276-A1D0-832F75DE5CD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730" y="428110"/>
            <a:ext cx="13603129" cy="1781440"/>
          </a:xfrm>
          <a:prstGeom prst="rect">
            <a:avLst/>
          </a:prstGeom>
        </p:spPr>
        <p:txBody>
          <a:bodyPr lIns="90187" tIns="45094" rIns="90187" bIns="45094"/>
          <a:lstStyle>
            <a:lvl1pPr>
              <a:defRPr/>
            </a:lvl1pPr>
          </a:lstStyle>
          <a:p>
            <a:r>
              <a:rPr lang="en-US"/>
              <a:t>Click to edit Master title style</a:t>
            </a:r>
          </a:p>
        </p:txBody>
      </p:sp>
      <p:sp>
        <p:nvSpPr>
          <p:cNvPr id="3" name="Text Placeholder 2"/>
          <p:cNvSpPr>
            <a:spLocks noGrp="1"/>
          </p:cNvSpPr>
          <p:nvPr>
            <p:ph type="body" idx="1"/>
          </p:nvPr>
        </p:nvSpPr>
        <p:spPr>
          <a:xfrm>
            <a:off x="755731" y="2392503"/>
            <a:ext cx="6678371" cy="997356"/>
          </a:xfrm>
          <a:prstGeom prst="rect">
            <a:avLst/>
          </a:prstGeom>
        </p:spPr>
        <p:txBody>
          <a:bodyPr lIns="90187" tIns="45094" rIns="90187" bIns="45094" anchor="b"/>
          <a:lstStyle>
            <a:lvl1pPr marL="0" indent="0">
              <a:buNone/>
              <a:defRPr sz="689" b="1"/>
            </a:lvl1pPr>
            <a:lvl2pPr marL="128571" indent="0">
              <a:buNone/>
              <a:defRPr sz="558" b="1"/>
            </a:lvl2pPr>
            <a:lvl3pPr marL="257141" indent="0">
              <a:buNone/>
              <a:defRPr sz="492" b="1"/>
            </a:lvl3pPr>
            <a:lvl4pPr marL="385712" indent="0">
              <a:buNone/>
              <a:defRPr sz="459" b="1"/>
            </a:lvl4pPr>
            <a:lvl5pPr marL="514283" indent="0">
              <a:buNone/>
              <a:defRPr sz="459" b="1"/>
            </a:lvl5pPr>
            <a:lvl6pPr marL="642853" indent="0">
              <a:buNone/>
              <a:defRPr sz="459" b="1"/>
            </a:lvl6pPr>
            <a:lvl7pPr marL="771424" indent="0">
              <a:buNone/>
              <a:defRPr sz="459" b="1"/>
            </a:lvl7pPr>
            <a:lvl8pPr marL="899995" indent="0">
              <a:buNone/>
              <a:defRPr sz="459" b="1"/>
            </a:lvl8pPr>
            <a:lvl9pPr marL="1028566" indent="0">
              <a:buNone/>
              <a:defRPr sz="459" b="1"/>
            </a:lvl9pPr>
          </a:lstStyle>
          <a:p>
            <a:pPr lvl="0"/>
            <a:r>
              <a:rPr lang="en-US"/>
              <a:t>Click to edit Master text styles</a:t>
            </a:r>
          </a:p>
        </p:txBody>
      </p:sp>
      <p:sp>
        <p:nvSpPr>
          <p:cNvPr id="4" name="Content Placeholder 3"/>
          <p:cNvSpPr>
            <a:spLocks noGrp="1"/>
          </p:cNvSpPr>
          <p:nvPr>
            <p:ph sz="half" idx="2"/>
          </p:nvPr>
        </p:nvSpPr>
        <p:spPr>
          <a:xfrm>
            <a:off x="755731" y="3389859"/>
            <a:ext cx="6678371" cy="6158198"/>
          </a:xfrm>
          <a:prstGeom prst="rect">
            <a:avLst/>
          </a:prstGeom>
        </p:spPr>
        <p:txBody>
          <a:bodyPr lIns="90187" tIns="45094" rIns="90187" bIns="45094"/>
          <a:lstStyle>
            <a:lvl1pPr>
              <a:defRPr sz="689"/>
            </a:lvl1pPr>
            <a:lvl2pPr>
              <a:defRPr sz="558"/>
            </a:lvl2pPr>
            <a:lvl3pPr>
              <a:defRPr sz="492"/>
            </a:lvl3pPr>
            <a:lvl4pPr>
              <a:defRPr sz="459"/>
            </a:lvl4pPr>
            <a:lvl5pPr>
              <a:defRPr sz="459"/>
            </a:lvl5pPr>
            <a:lvl6pPr>
              <a:defRPr sz="459"/>
            </a:lvl6pPr>
            <a:lvl7pPr>
              <a:defRPr sz="459"/>
            </a:lvl7pPr>
            <a:lvl8pPr>
              <a:defRPr sz="459"/>
            </a:lvl8pPr>
            <a:lvl9pPr>
              <a:defRPr sz="4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678277" y="2392503"/>
            <a:ext cx="6680582" cy="997356"/>
          </a:xfrm>
          <a:prstGeom prst="rect">
            <a:avLst/>
          </a:prstGeom>
        </p:spPr>
        <p:txBody>
          <a:bodyPr lIns="90187" tIns="45094" rIns="90187" bIns="45094" anchor="b"/>
          <a:lstStyle>
            <a:lvl1pPr marL="0" indent="0">
              <a:buNone/>
              <a:defRPr sz="689" b="1"/>
            </a:lvl1pPr>
            <a:lvl2pPr marL="128571" indent="0">
              <a:buNone/>
              <a:defRPr sz="558" b="1"/>
            </a:lvl2pPr>
            <a:lvl3pPr marL="257141" indent="0">
              <a:buNone/>
              <a:defRPr sz="492" b="1"/>
            </a:lvl3pPr>
            <a:lvl4pPr marL="385712" indent="0">
              <a:buNone/>
              <a:defRPr sz="459" b="1"/>
            </a:lvl4pPr>
            <a:lvl5pPr marL="514283" indent="0">
              <a:buNone/>
              <a:defRPr sz="459" b="1"/>
            </a:lvl5pPr>
            <a:lvl6pPr marL="642853" indent="0">
              <a:buNone/>
              <a:defRPr sz="459" b="1"/>
            </a:lvl6pPr>
            <a:lvl7pPr marL="771424" indent="0">
              <a:buNone/>
              <a:defRPr sz="459" b="1"/>
            </a:lvl7pPr>
            <a:lvl8pPr marL="899995" indent="0">
              <a:buNone/>
              <a:defRPr sz="459" b="1"/>
            </a:lvl8pPr>
            <a:lvl9pPr marL="1028566" indent="0">
              <a:buNone/>
              <a:defRPr sz="459" b="1"/>
            </a:lvl9pPr>
          </a:lstStyle>
          <a:p>
            <a:pPr lvl="0"/>
            <a:r>
              <a:rPr lang="en-US"/>
              <a:t>Click to edit Master text styles</a:t>
            </a:r>
          </a:p>
        </p:txBody>
      </p:sp>
      <p:sp>
        <p:nvSpPr>
          <p:cNvPr id="6" name="Content Placeholder 5"/>
          <p:cNvSpPr>
            <a:spLocks noGrp="1"/>
          </p:cNvSpPr>
          <p:nvPr>
            <p:ph sz="quarter" idx="4"/>
          </p:nvPr>
        </p:nvSpPr>
        <p:spPr>
          <a:xfrm>
            <a:off x="7678277" y="3389859"/>
            <a:ext cx="6680582" cy="6158198"/>
          </a:xfrm>
          <a:prstGeom prst="rect">
            <a:avLst/>
          </a:prstGeom>
        </p:spPr>
        <p:txBody>
          <a:bodyPr lIns="90187" tIns="45094" rIns="90187" bIns="45094"/>
          <a:lstStyle>
            <a:lvl1pPr>
              <a:defRPr sz="689"/>
            </a:lvl1pPr>
            <a:lvl2pPr>
              <a:defRPr sz="558"/>
            </a:lvl2pPr>
            <a:lvl3pPr>
              <a:defRPr sz="492"/>
            </a:lvl3pPr>
            <a:lvl4pPr>
              <a:defRPr sz="459"/>
            </a:lvl4pPr>
            <a:lvl5pPr>
              <a:defRPr sz="459"/>
            </a:lvl5pPr>
            <a:lvl6pPr>
              <a:defRPr sz="459"/>
            </a:lvl6pPr>
            <a:lvl7pPr>
              <a:defRPr sz="459"/>
            </a:lvl7pPr>
            <a:lvl8pPr>
              <a:defRPr sz="459"/>
            </a:lvl8pPr>
            <a:lvl9pPr>
              <a:defRPr sz="4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8"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9"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B8FBEA6E-6B58-4CC6-8D61-D7A483A2103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33043" y="950310"/>
            <a:ext cx="12848505" cy="1781440"/>
          </a:xfrm>
          <a:prstGeom prst="rect">
            <a:avLst/>
          </a:prstGeom>
        </p:spPr>
        <p:txBody>
          <a:bodyPr lIns="90187" tIns="45094" rIns="90187" bIns="45094"/>
          <a:lstStyle/>
          <a:p>
            <a:r>
              <a:rPr lang="en-US"/>
              <a:t>Click to edit Master title style</a:t>
            </a:r>
          </a:p>
        </p:txBody>
      </p:sp>
      <p:sp>
        <p:nvSpPr>
          <p:cNvPr id="3"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4"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5"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497FA94F-F46C-4767-8B52-928E2037B18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3" name="Rectangle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4" name="Rectangle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4FEB4570-57DB-462E-93B8-C404F64FC1A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731" y="425497"/>
            <a:ext cx="4972457" cy="1811235"/>
          </a:xfrm>
          <a:prstGeom prst="rect">
            <a:avLst/>
          </a:prstGeom>
        </p:spPr>
        <p:txBody>
          <a:bodyPr lIns="90187" tIns="45094" rIns="90187" bIns="45094" anchor="b"/>
          <a:lstStyle>
            <a:lvl1pPr algn="l">
              <a:defRPr sz="558" b="1"/>
            </a:lvl1pPr>
          </a:lstStyle>
          <a:p>
            <a:r>
              <a:rPr lang="en-US"/>
              <a:t>Click to edit Master title style</a:t>
            </a:r>
          </a:p>
        </p:txBody>
      </p:sp>
      <p:sp>
        <p:nvSpPr>
          <p:cNvPr id="3" name="Content Placeholder 2"/>
          <p:cNvSpPr>
            <a:spLocks noGrp="1"/>
          </p:cNvSpPr>
          <p:nvPr>
            <p:ph idx="1"/>
          </p:nvPr>
        </p:nvSpPr>
        <p:spPr>
          <a:xfrm>
            <a:off x="5909384" y="425498"/>
            <a:ext cx="8449475" cy="9122560"/>
          </a:xfrm>
          <a:prstGeom prst="rect">
            <a:avLst/>
          </a:prstGeom>
        </p:spPr>
        <p:txBody>
          <a:bodyPr lIns="90187" tIns="45094" rIns="90187" bIns="45094"/>
          <a:lstStyle>
            <a:lvl1pPr>
              <a:defRPr sz="919"/>
            </a:lvl1pPr>
            <a:lvl2pPr>
              <a:defRPr sz="820"/>
            </a:lvl2pPr>
            <a:lvl3pPr>
              <a:defRPr sz="689"/>
            </a:lvl3pPr>
            <a:lvl4pPr>
              <a:defRPr sz="558"/>
            </a:lvl4pPr>
            <a:lvl5pPr>
              <a:defRPr sz="558"/>
            </a:lvl5pPr>
            <a:lvl6pPr>
              <a:defRPr sz="558"/>
            </a:lvl6pPr>
            <a:lvl7pPr>
              <a:defRPr sz="558"/>
            </a:lvl7pPr>
            <a:lvl8pPr>
              <a:defRPr sz="558"/>
            </a:lvl8pPr>
            <a:lvl9pPr>
              <a:defRPr sz="55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55731" y="2236731"/>
            <a:ext cx="4972457" cy="7311326"/>
          </a:xfrm>
          <a:prstGeom prst="rect">
            <a:avLst/>
          </a:prstGeom>
        </p:spPr>
        <p:txBody>
          <a:bodyPr lIns="90187" tIns="45094" rIns="90187" bIns="45094"/>
          <a:lstStyle>
            <a:lvl1pPr marL="0" indent="0">
              <a:buNone/>
              <a:defRPr sz="394"/>
            </a:lvl1pPr>
            <a:lvl2pPr marL="128571" indent="0">
              <a:buNone/>
              <a:defRPr sz="328"/>
            </a:lvl2pPr>
            <a:lvl3pPr marL="257141" indent="0">
              <a:buNone/>
              <a:defRPr sz="262"/>
            </a:lvl3pPr>
            <a:lvl4pPr marL="385712" indent="0">
              <a:buNone/>
              <a:defRPr sz="262"/>
            </a:lvl4pPr>
            <a:lvl5pPr marL="514283" indent="0">
              <a:buNone/>
              <a:defRPr sz="262"/>
            </a:lvl5pPr>
            <a:lvl6pPr marL="642853" indent="0">
              <a:buNone/>
              <a:defRPr sz="262"/>
            </a:lvl6pPr>
            <a:lvl7pPr marL="771424" indent="0">
              <a:buNone/>
              <a:defRPr sz="262"/>
            </a:lvl7pPr>
            <a:lvl8pPr marL="899995" indent="0">
              <a:buNone/>
              <a:defRPr sz="262"/>
            </a:lvl8pPr>
            <a:lvl9pPr marL="1028566" indent="0">
              <a:buNone/>
              <a:defRPr sz="262"/>
            </a:lvl9pPr>
          </a:lstStyle>
          <a:p>
            <a:pPr lvl="0"/>
            <a:r>
              <a:rPr lang="en-US"/>
              <a:t>Click to edit Master text styles</a:t>
            </a:r>
          </a:p>
        </p:txBody>
      </p:sp>
      <p:sp>
        <p:nvSpPr>
          <p:cNvPr id="5" name="Date Placeholder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6" name="Footer Placeholder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7" name="Slide Number Placeholder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0B1BBA61-B487-4C09-AFBE-F608CC08827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2702" y="7482257"/>
            <a:ext cx="9068753" cy="882879"/>
          </a:xfrm>
          <a:prstGeom prst="rect">
            <a:avLst/>
          </a:prstGeom>
        </p:spPr>
        <p:txBody>
          <a:bodyPr lIns="90187" tIns="45094" rIns="90187" bIns="45094" anchor="b"/>
          <a:lstStyle>
            <a:lvl1pPr algn="l">
              <a:defRPr sz="558" b="1"/>
            </a:lvl1pPr>
          </a:lstStyle>
          <a:p>
            <a:r>
              <a:rPr lang="en-US"/>
              <a:t>Click to edit Master title style</a:t>
            </a:r>
          </a:p>
        </p:txBody>
      </p:sp>
      <p:sp>
        <p:nvSpPr>
          <p:cNvPr id="3" name="Picture Placeholder 2"/>
          <p:cNvSpPr>
            <a:spLocks noGrp="1"/>
          </p:cNvSpPr>
          <p:nvPr>
            <p:ph type="pic" idx="1"/>
          </p:nvPr>
        </p:nvSpPr>
        <p:spPr>
          <a:xfrm>
            <a:off x="2962702" y="955016"/>
            <a:ext cx="9068753" cy="6413287"/>
          </a:xfrm>
          <a:prstGeom prst="rect">
            <a:avLst/>
          </a:prstGeom>
        </p:spPr>
        <p:txBody>
          <a:bodyPr lIns="90187" tIns="45094" rIns="90187" bIns="45094"/>
          <a:lstStyle>
            <a:lvl1pPr marL="0" indent="0">
              <a:buNone/>
              <a:defRPr sz="919"/>
            </a:lvl1pPr>
            <a:lvl2pPr marL="128571" indent="0">
              <a:buNone/>
              <a:defRPr sz="820"/>
            </a:lvl2pPr>
            <a:lvl3pPr marL="257141" indent="0">
              <a:buNone/>
              <a:defRPr sz="689"/>
            </a:lvl3pPr>
            <a:lvl4pPr marL="385712" indent="0">
              <a:buNone/>
              <a:defRPr sz="558"/>
            </a:lvl4pPr>
            <a:lvl5pPr marL="514283" indent="0">
              <a:buNone/>
              <a:defRPr sz="558"/>
            </a:lvl5pPr>
            <a:lvl6pPr marL="642853" indent="0">
              <a:buNone/>
              <a:defRPr sz="558"/>
            </a:lvl6pPr>
            <a:lvl7pPr marL="771424" indent="0">
              <a:buNone/>
              <a:defRPr sz="558"/>
            </a:lvl7pPr>
            <a:lvl8pPr marL="899995" indent="0">
              <a:buNone/>
              <a:defRPr sz="558"/>
            </a:lvl8pPr>
            <a:lvl9pPr marL="1028566" indent="0">
              <a:buNone/>
              <a:defRPr sz="558"/>
            </a:lvl9pPr>
          </a:lstStyle>
          <a:p>
            <a:pPr lvl="0"/>
            <a:endParaRPr lang="en-US" noProof="0"/>
          </a:p>
        </p:txBody>
      </p:sp>
      <p:sp>
        <p:nvSpPr>
          <p:cNvPr id="4" name="Text Placeholder 3"/>
          <p:cNvSpPr>
            <a:spLocks noGrp="1"/>
          </p:cNvSpPr>
          <p:nvPr>
            <p:ph type="body" sz="half" idx="2"/>
          </p:nvPr>
        </p:nvSpPr>
        <p:spPr>
          <a:xfrm>
            <a:off x="2962702" y="8365135"/>
            <a:ext cx="9068753" cy="1254535"/>
          </a:xfrm>
          <a:prstGeom prst="rect">
            <a:avLst/>
          </a:prstGeom>
        </p:spPr>
        <p:txBody>
          <a:bodyPr lIns="90187" tIns="45094" rIns="90187" bIns="45094"/>
          <a:lstStyle>
            <a:lvl1pPr marL="0" indent="0">
              <a:buNone/>
              <a:defRPr sz="394"/>
            </a:lvl1pPr>
            <a:lvl2pPr marL="128571" indent="0">
              <a:buNone/>
              <a:defRPr sz="328"/>
            </a:lvl2pPr>
            <a:lvl3pPr marL="257141" indent="0">
              <a:buNone/>
              <a:defRPr sz="262"/>
            </a:lvl3pPr>
            <a:lvl4pPr marL="385712" indent="0">
              <a:buNone/>
              <a:defRPr sz="262"/>
            </a:lvl4pPr>
            <a:lvl5pPr marL="514283" indent="0">
              <a:buNone/>
              <a:defRPr sz="262"/>
            </a:lvl5pPr>
            <a:lvl6pPr marL="642853" indent="0">
              <a:buNone/>
              <a:defRPr sz="262"/>
            </a:lvl6pPr>
            <a:lvl7pPr marL="771424" indent="0">
              <a:buNone/>
              <a:defRPr sz="262"/>
            </a:lvl7pPr>
            <a:lvl8pPr marL="899995" indent="0">
              <a:buNone/>
              <a:defRPr sz="262"/>
            </a:lvl8pPr>
            <a:lvl9pPr marL="1028566" indent="0">
              <a:buNone/>
              <a:defRPr sz="262"/>
            </a:lvl9pPr>
          </a:lstStyle>
          <a:p>
            <a:pPr lvl="0"/>
            <a:r>
              <a:rPr lang="en-US"/>
              <a:t>Click to edit Master text styles</a:t>
            </a:r>
          </a:p>
        </p:txBody>
      </p:sp>
      <p:sp>
        <p:nvSpPr>
          <p:cNvPr id="5" name="Date Placeholder 4"/>
          <p:cNvSpPr>
            <a:spLocks noGrp="1" noChangeArrowheads="1"/>
          </p:cNvSpPr>
          <p:nvPr>
            <p:ph type="dt" sz="half" idx="10"/>
          </p:nvPr>
        </p:nvSpPr>
        <p:spPr>
          <a:xfrm>
            <a:off x="1133041" y="9738851"/>
            <a:ext cx="3148873" cy="712471"/>
          </a:xfrm>
          <a:prstGeom prst="rect">
            <a:avLst/>
          </a:prstGeom>
          <a:ln/>
        </p:spPr>
        <p:txBody>
          <a:bodyPr/>
          <a:lstStyle>
            <a:lvl1pPr>
              <a:defRPr/>
            </a:lvl1pPr>
          </a:lstStyle>
          <a:p>
            <a:endParaRPr lang="en-US"/>
          </a:p>
        </p:txBody>
      </p:sp>
      <p:sp>
        <p:nvSpPr>
          <p:cNvPr id="6" name="Footer Placeholder 5"/>
          <p:cNvSpPr>
            <a:spLocks noGrp="1" noChangeArrowheads="1"/>
          </p:cNvSpPr>
          <p:nvPr>
            <p:ph type="ftr" sz="quarter" idx="11"/>
          </p:nvPr>
        </p:nvSpPr>
        <p:spPr>
          <a:xfrm>
            <a:off x="5164705" y="9738851"/>
            <a:ext cx="4785181" cy="712471"/>
          </a:xfrm>
          <a:prstGeom prst="rect">
            <a:avLst/>
          </a:prstGeom>
          <a:ln/>
        </p:spPr>
        <p:txBody>
          <a:bodyPr lIns="90187" tIns="45094" rIns="90187" bIns="45094"/>
          <a:lstStyle>
            <a:lvl1pPr>
              <a:defRPr/>
            </a:lvl1pPr>
          </a:lstStyle>
          <a:p>
            <a:endParaRPr lang="en-US"/>
          </a:p>
        </p:txBody>
      </p:sp>
      <p:sp>
        <p:nvSpPr>
          <p:cNvPr id="7" name="Slide Number Placeholder 6"/>
          <p:cNvSpPr>
            <a:spLocks noGrp="1" noChangeArrowheads="1"/>
          </p:cNvSpPr>
          <p:nvPr>
            <p:ph type="sldNum" sz="quarter" idx="12"/>
          </p:nvPr>
        </p:nvSpPr>
        <p:spPr>
          <a:xfrm>
            <a:off x="10832674" y="9738851"/>
            <a:ext cx="3148873" cy="712471"/>
          </a:xfrm>
          <a:prstGeom prst="rect">
            <a:avLst/>
          </a:prstGeom>
          <a:ln/>
        </p:spPr>
        <p:txBody>
          <a:bodyPr lIns="90187" tIns="45094" rIns="90187" bIns="45094"/>
          <a:lstStyle>
            <a:lvl1pPr>
              <a:defRPr/>
            </a:lvl1pPr>
          </a:lstStyle>
          <a:p>
            <a:fld id="{53EDBD1D-0B06-493F-9B9E-7B6F9BBD042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54904" rtl="0" eaLnBrk="0" fontAlgn="base" hangingPunct="0">
        <a:spcBef>
          <a:spcPct val="0"/>
        </a:spcBef>
        <a:spcAft>
          <a:spcPct val="0"/>
        </a:spcAft>
        <a:defRPr sz="5939">
          <a:solidFill>
            <a:schemeClr val="tx2"/>
          </a:solidFill>
          <a:latin typeface="+mj-lt"/>
          <a:ea typeface="+mj-ea"/>
          <a:cs typeface="+mj-cs"/>
        </a:defRPr>
      </a:lvl1pPr>
      <a:lvl2pPr algn="ctr" defTabSz="1254904" rtl="0" eaLnBrk="0" fontAlgn="base" hangingPunct="0">
        <a:spcBef>
          <a:spcPct val="0"/>
        </a:spcBef>
        <a:spcAft>
          <a:spcPct val="0"/>
        </a:spcAft>
        <a:defRPr sz="5939">
          <a:solidFill>
            <a:schemeClr val="tx2"/>
          </a:solidFill>
          <a:latin typeface="Times New Roman" pitchFamily="27" charset="0"/>
        </a:defRPr>
      </a:lvl2pPr>
      <a:lvl3pPr algn="ctr" defTabSz="1254904" rtl="0" eaLnBrk="0" fontAlgn="base" hangingPunct="0">
        <a:spcBef>
          <a:spcPct val="0"/>
        </a:spcBef>
        <a:spcAft>
          <a:spcPct val="0"/>
        </a:spcAft>
        <a:defRPr sz="5939">
          <a:solidFill>
            <a:schemeClr val="tx2"/>
          </a:solidFill>
          <a:latin typeface="Times New Roman" pitchFamily="27" charset="0"/>
        </a:defRPr>
      </a:lvl3pPr>
      <a:lvl4pPr algn="ctr" defTabSz="1254904" rtl="0" eaLnBrk="0" fontAlgn="base" hangingPunct="0">
        <a:spcBef>
          <a:spcPct val="0"/>
        </a:spcBef>
        <a:spcAft>
          <a:spcPct val="0"/>
        </a:spcAft>
        <a:defRPr sz="5939">
          <a:solidFill>
            <a:schemeClr val="tx2"/>
          </a:solidFill>
          <a:latin typeface="Times New Roman" pitchFamily="27" charset="0"/>
        </a:defRPr>
      </a:lvl4pPr>
      <a:lvl5pPr algn="ctr" defTabSz="1254904" rtl="0" eaLnBrk="0" fontAlgn="base" hangingPunct="0">
        <a:spcBef>
          <a:spcPct val="0"/>
        </a:spcBef>
        <a:spcAft>
          <a:spcPct val="0"/>
        </a:spcAft>
        <a:defRPr sz="5939">
          <a:solidFill>
            <a:schemeClr val="tx2"/>
          </a:solidFill>
          <a:latin typeface="Times New Roman" pitchFamily="27" charset="0"/>
        </a:defRPr>
      </a:lvl5pPr>
      <a:lvl6pPr marL="128571" algn="ctr" defTabSz="1254904" rtl="0" fontAlgn="base">
        <a:spcBef>
          <a:spcPct val="0"/>
        </a:spcBef>
        <a:spcAft>
          <a:spcPct val="0"/>
        </a:spcAft>
        <a:defRPr sz="5939">
          <a:solidFill>
            <a:schemeClr val="tx2"/>
          </a:solidFill>
          <a:latin typeface="Times New Roman" pitchFamily="27" charset="0"/>
        </a:defRPr>
      </a:lvl6pPr>
      <a:lvl7pPr marL="257141" algn="ctr" defTabSz="1254904" rtl="0" fontAlgn="base">
        <a:spcBef>
          <a:spcPct val="0"/>
        </a:spcBef>
        <a:spcAft>
          <a:spcPct val="0"/>
        </a:spcAft>
        <a:defRPr sz="5939">
          <a:solidFill>
            <a:schemeClr val="tx2"/>
          </a:solidFill>
          <a:latin typeface="Times New Roman" pitchFamily="27" charset="0"/>
        </a:defRPr>
      </a:lvl7pPr>
      <a:lvl8pPr marL="385712" algn="ctr" defTabSz="1254904" rtl="0" fontAlgn="base">
        <a:spcBef>
          <a:spcPct val="0"/>
        </a:spcBef>
        <a:spcAft>
          <a:spcPct val="0"/>
        </a:spcAft>
        <a:defRPr sz="5939">
          <a:solidFill>
            <a:schemeClr val="tx2"/>
          </a:solidFill>
          <a:latin typeface="Times New Roman" pitchFamily="27" charset="0"/>
        </a:defRPr>
      </a:lvl8pPr>
      <a:lvl9pPr marL="514283" algn="ctr" defTabSz="1254904" rtl="0" fontAlgn="base">
        <a:spcBef>
          <a:spcPct val="0"/>
        </a:spcBef>
        <a:spcAft>
          <a:spcPct val="0"/>
        </a:spcAft>
        <a:defRPr sz="5939">
          <a:solidFill>
            <a:schemeClr val="tx2"/>
          </a:solidFill>
          <a:latin typeface="Times New Roman" pitchFamily="27" charset="0"/>
        </a:defRPr>
      </a:lvl9pPr>
    </p:titleStyle>
    <p:bodyStyle>
      <a:lvl1pPr marL="470087" indent="-470087" algn="l" defTabSz="1254904" rtl="0" eaLnBrk="0" fontAlgn="base" hangingPunct="0">
        <a:spcBef>
          <a:spcPct val="20000"/>
        </a:spcBef>
        <a:spcAft>
          <a:spcPct val="0"/>
        </a:spcAft>
        <a:buChar char="•"/>
        <a:defRPr sz="4397">
          <a:solidFill>
            <a:schemeClr val="tx1"/>
          </a:solidFill>
          <a:latin typeface="+mn-lt"/>
          <a:ea typeface="+mn-ea"/>
          <a:cs typeface="+mn-cs"/>
        </a:defRPr>
      </a:lvl1pPr>
      <a:lvl2pPr marL="1018744" indent="-391516" algn="l" defTabSz="1254904" rtl="0" eaLnBrk="0" fontAlgn="base" hangingPunct="0">
        <a:spcBef>
          <a:spcPct val="20000"/>
        </a:spcBef>
        <a:spcAft>
          <a:spcPct val="0"/>
        </a:spcAft>
        <a:buChar char="–"/>
        <a:defRPr sz="3740">
          <a:solidFill>
            <a:schemeClr val="tx1"/>
          </a:solidFill>
          <a:latin typeface="+mn-lt"/>
        </a:defRPr>
      </a:lvl2pPr>
      <a:lvl3pPr marL="1566955" indent="-312052" algn="l" defTabSz="1254904" rtl="0" eaLnBrk="0" fontAlgn="base" hangingPunct="0">
        <a:spcBef>
          <a:spcPct val="20000"/>
        </a:spcBef>
        <a:spcAft>
          <a:spcPct val="0"/>
        </a:spcAft>
        <a:buChar char="•"/>
        <a:defRPr sz="3314">
          <a:solidFill>
            <a:schemeClr val="tx1"/>
          </a:solidFill>
          <a:latin typeface="+mn-lt"/>
        </a:defRPr>
      </a:lvl3pPr>
      <a:lvl4pPr marL="2194630" indent="-312498" algn="l" defTabSz="1254904" rtl="0" eaLnBrk="0" fontAlgn="base" hangingPunct="0">
        <a:spcBef>
          <a:spcPct val="20000"/>
        </a:spcBef>
        <a:spcAft>
          <a:spcPct val="0"/>
        </a:spcAft>
        <a:buChar char="–"/>
        <a:defRPr sz="2756">
          <a:solidFill>
            <a:schemeClr val="tx1"/>
          </a:solidFill>
          <a:latin typeface="+mn-lt"/>
        </a:defRPr>
      </a:lvl4pPr>
      <a:lvl5pPr marL="2821859" indent="-313391" algn="l" defTabSz="1254904" rtl="0" eaLnBrk="0" fontAlgn="base" hangingPunct="0">
        <a:spcBef>
          <a:spcPct val="20000"/>
        </a:spcBef>
        <a:spcAft>
          <a:spcPct val="0"/>
        </a:spcAft>
        <a:buChar char="»"/>
        <a:defRPr sz="2756">
          <a:solidFill>
            <a:schemeClr val="tx1"/>
          </a:solidFill>
          <a:latin typeface="+mn-lt"/>
        </a:defRPr>
      </a:lvl5pPr>
      <a:lvl6pPr marL="2950430" indent="-313391" algn="l" defTabSz="1254904" rtl="0" fontAlgn="base">
        <a:spcBef>
          <a:spcPct val="20000"/>
        </a:spcBef>
        <a:spcAft>
          <a:spcPct val="0"/>
        </a:spcAft>
        <a:buChar char="»"/>
        <a:defRPr sz="2756">
          <a:solidFill>
            <a:schemeClr val="tx1"/>
          </a:solidFill>
          <a:latin typeface="+mn-lt"/>
        </a:defRPr>
      </a:lvl6pPr>
      <a:lvl7pPr marL="3079000" indent="-313391" algn="l" defTabSz="1254904" rtl="0" fontAlgn="base">
        <a:spcBef>
          <a:spcPct val="20000"/>
        </a:spcBef>
        <a:spcAft>
          <a:spcPct val="0"/>
        </a:spcAft>
        <a:buChar char="»"/>
        <a:defRPr sz="2756">
          <a:solidFill>
            <a:schemeClr val="tx1"/>
          </a:solidFill>
          <a:latin typeface="+mn-lt"/>
        </a:defRPr>
      </a:lvl7pPr>
      <a:lvl8pPr marL="3207571" indent="-313391" algn="l" defTabSz="1254904" rtl="0" fontAlgn="base">
        <a:spcBef>
          <a:spcPct val="20000"/>
        </a:spcBef>
        <a:spcAft>
          <a:spcPct val="0"/>
        </a:spcAft>
        <a:buChar char="»"/>
        <a:defRPr sz="2756">
          <a:solidFill>
            <a:schemeClr val="tx1"/>
          </a:solidFill>
          <a:latin typeface="+mn-lt"/>
        </a:defRPr>
      </a:lvl8pPr>
      <a:lvl9pPr marL="3336142" indent="-313391" algn="l" defTabSz="1254904" rtl="0" fontAlgn="base">
        <a:spcBef>
          <a:spcPct val="20000"/>
        </a:spcBef>
        <a:spcAft>
          <a:spcPct val="0"/>
        </a:spcAft>
        <a:buChar char="»"/>
        <a:defRPr sz="2756">
          <a:solidFill>
            <a:schemeClr val="tx1"/>
          </a:solidFill>
          <a:latin typeface="+mn-lt"/>
        </a:defRPr>
      </a:lvl9pPr>
    </p:bodyStyle>
    <p:otherStyle>
      <a:defPPr>
        <a:defRPr lang="en-US"/>
      </a:defPPr>
      <a:lvl1pPr marL="0" algn="l" defTabSz="257141" rtl="0" eaLnBrk="1" latinLnBrk="0" hangingPunct="1">
        <a:defRPr sz="492" kern="1200">
          <a:solidFill>
            <a:schemeClr val="tx1"/>
          </a:solidFill>
          <a:latin typeface="+mn-lt"/>
          <a:ea typeface="+mn-ea"/>
          <a:cs typeface="+mn-cs"/>
        </a:defRPr>
      </a:lvl1pPr>
      <a:lvl2pPr marL="128571" algn="l" defTabSz="257141" rtl="0" eaLnBrk="1" latinLnBrk="0" hangingPunct="1">
        <a:defRPr sz="492" kern="1200">
          <a:solidFill>
            <a:schemeClr val="tx1"/>
          </a:solidFill>
          <a:latin typeface="+mn-lt"/>
          <a:ea typeface="+mn-ea"/>
          <a:cs typeface="+mn-cs"/>
        </a:defRPr>
      </a:lvl2pPr>
      <a:lvl3pPr marL="257141" algn="l" defTabSz="257141" rtl="0" eaLnBrk="1" latinLnBrk="0" hangingPunct="1">
        <a:defRPr sz="492" kern="1200">
          <a:solidFill>
            <a:schemeClr val="tx1"/>
          </a:solidFill>
          <a:latin typeface="+mn-lt"/>
          <a:ea typeface="+mn-ea"/>
          <a:cs typeface="+mn-cs"/>
        </a:defRPr>
      </a:lvl3pPr>
      <a:lvl4pPr marL="385712" algn="l" defTabSz="257141" rtl="0" eaLnBrk="1" latinLnBrk="0" hangingPunct="1">
        <a:defRPr sz="492" kern="1200">
          <a:solidFill>
            <a:schemeClr val="tx1"/>
          </a:solidFill>
          <a:latin typeface="+mn-lt"/>
          <a:ea typeface="+mn-ea"/>
          <a:cs typeface="+mn-cs"/>
        </a:defRPr>
      </a:lvl4pPr>
      <a:lvl5pPr marL="514283" algn="l" defTabSz="257141" rtl="0" eaLnBrk="1" latinLnBrk="0" hangingPunct="1">
        <a:defRPr sz="492" kern="1200">
          <a:solidFill>
            <a:schemeClr val="tx1"/>
          </a:solidFill>
          <a:latin typeface="+mn-lt"/>
          <a:ea typeface="+mn-ea"/>
          <a:cs typeface="+mn-cs"/>
        </a:defRPr>
      </a:lvl5pPr>
      <a:lvl6pPr marL="642853" algn="l" defTabSz="257141" rtl="0" eaLnBrk="1" latinLnBrk="0" hangingPunct="1">
        <a:defRPr sz="492" kern="1200">
          <a:solidFill>
            <a:schemeClr val="tx1"/>
          </a:solidFill>
          <a:latin typeface="+mn-lt"/>
          <a:ea typeface="+mn-ea"/>
          <a:cs typeface="+mn-cs"/>
        </a:defRPr>
      </a:lvl6pPr>
      <a:lvl7pPr marL="771424" algn="l" defTabSz="257141" rtl="0" eaLnBrk="1" latinLnBrk="0" hangingPunct="1">
        <a:defRPr sz="492" kern="1200">
          <a:solidFill>
            <a:schemeClr val="tx1"/>
          </a:solidFill>
          <a:latin typeface="+mn-lt"/>
          <a:ea typeface="+mn-ea"/>
          <a:cs typeface="+mn-cs"/>
        </a:defRPr>
      </a:lvl7pPr>
      <a:lvl8pPr marL="899995" algn="l" defTabSz="257141" rtl="0" eaLnBrk="1" latinLnBrk="0" hangingPunct="1">
        <a:defRPr sz="492" kern="1200">
          <a:solidFill>
            <a:schemeClr val="tx1"/>
          </a:solidFill>
          <a:latin typeface="+mn-lt"/>
          <a:ea typeface="+mn-ea"/>
          <a:cs typeface="+mn-cs"/>
        </a:defRPr>
      </a:lvl8pPr>
      <a:lvl9pPr marL="1028566" algn="l" defTabSz="257141" rtl="0" eaLnBrk="1" latinLnBrk="0" hangingPunct="1">
        <a:defRPr sz="4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85000"/>
          </a:schemeClr>
        </a:solidFill>
        <a:effectLst/>
      </p:bgPr>
    </p:bg>
    <p:spTree>
      <p:nvGrpSpPr>
        <p:cNvPr id="1" name=""/>
        <p:cNvGrpSpPr/>
        <p:nvPr/>
      </p:nvGrpSpPr>
      <p:grpSpPr>
        <a:xfrm>
          <a:off x="0" y="0"/>
          <a:ext cx="0" cy="0"/>
          <a:chOff x="0" y="0"/>
          <a:chExt cx="0" cy="0"/>
        </a:xfrm>
      </p:grpSpPr>
      <p:sp>
        <p:nvSpPr>
          <p:cNvPr id="42" name="Rectangle 41"/>
          <p:cNvSpPr/>
          <p:nvPr/>
        </p:nvSpPr>
        <p:spPr bwMode="auto">
          <a:xfrm>
            <a:off x="587830" y="6900020"/>
            <a:ext cx="3471936" cy="3376094"/>
          </a:xfrm>
          <a:prstGeom prst="rect">
            <a:avLst/>
          </a:prstGeom>
          <a:solidFill>
            <a:schemeClr val="bg1"/>
          </a:solidFill>
          <a:ln w="3175" cap="flat" cmpd="sng" algn="ctr">
            <a:noFill/>
            <a:prstDash val="solid"/>
            <a:round/>
            <a:headEnd type="none" w="med" len="med"/>
            <a:tailEnd type="none" w="med" len="med"/>
          </a:ln>
          <a:effectLst/>
        </p:spPr>
        <p:txBody>
          <a:bodyPr vert="horz" wrap="square" lIns="25118" tIns="12559" rIns="25118" bIns="12559" numCol="1" rtlCol="0" anchor="t" anchorCtr="0" compatLnSpc="1">
            <a:prstTxWarp prst="textNoShape">
              <a:avLst/>
            </a:prstTxWarp>
          </a:bodyPr>
          <a:lstStyle/>
          <a:p>
            <a:pPr defTabSz="302181"/>
            <a:endParaRPr lang="en-US" sz="820" dirty="0"/>
          </a:p>
        </p:txBody>
      </p:sp>
      <p:sp>
        <p:nvSpPr>
          <p:cNvPr id="37" name="Rectangle 36"/>
          <p:cNvSpPr/>
          <p:nvPr/>
        </p:nvSpPr>
        <p:spPr bwMode="auto">
          <a:xfrm>
            <a:off x="10668053" y="5572622"/>
            <a:ext cx="3697719" cy="2998737"/>
          </a:xfrm>
          <a:prstGeom prst="rect">
            <a:avLst/>
          </a:prstGeom>
          <a:solidFill>
            <a:schemeClr val="bg1"/>
          </a:solidFill>
          <a:ln w="3175" cap="flat" cmpd="sng" algn="ctr">
            <a:noFill/>
            <a:prstDash val="solid"/>
            <a:round/>
            <a:headEnd type="none" w="med" len="med"/>
            <a:tailEnd type="none" w="med" len="med"/>
          </a:ln>
          <a:effectLst/>
        </p:spPr>
        <p:txBody>
          <a:bodyPr vert="horz" wrap="square" lIns="25118" tIns="12559" rIns="25118" bIns="12559" numCol="1" rtlCol="0" anchor="t" anchorCtr="0" compatLnSpc="1">
            <a:prstTxWarp prst="textNoShape">
              <a:avLst/>
            </a:prstTxWarp>
          </a:bodyPr>
          <a:lstStyle/>
          <a:p>
            <a:pPr defTabSz="302181"/>
            <a:endParaRPr lang="en-US" sz="820" dirty="0"/>
          </a:p>
        </p:txBody>
      </p:sp>
      <p:sp>
        <p:nvSpPr>
          <p:cNvPr id="41" name="Rectangle 40"/>
          <p:cNvSpPr/>
          <p:nvPr/>
        </p:nvSpPr>
        <p:spPr bwMode="auto">
          <a:xfrm>
            <a:off x="10668052" y="9346312"/>
            <a:ext cx="3633387" cy="732362"/>
          </a:xfrm>
          <a:prstGeom prst="rect">
            <a:avLst/>
          </a:prstGeom>
          <a:solidFill>
            <a:schemeClr val="bg1"/>
          </a:solidFill>
          <a:ln w="3175" cap="flat" cmpd="sng" algn="ctr">
            <a:noFill/>
            <a:prstDash val="solid"/>
            <a:round/>
            <a:headEnd type="none" w="med" len="med"/>
            <a:tailEnd type="none" w="med" len="med"/>
          </a:ln>
          <a:effectLst/>
        </p:spPr>
        <p:txBody>
          <a:bodyPr vert="horz" wrap="square" lIns="25118" tIns="12559" rIns="25118" bIns="12559" numCol="1" rtlCol="0" anchor="t" anchorCtr="0" compatLnSpc="1">
            <a:prstTxWarp prst="textNoShape">
              <a:avLst/>
            </a:prstTxWarp>
          </a:bodyPr>
          <a:lstStyle/>
          <a:p>
            <a:pPr defTabSz="302181"/>
            <a:endParaRPr lang="en-US" sz="820" dirty="0"/>
          </a:p>
        </p:txBody>
      </p:sp>
      <p:sp>
        <p:nvSpPr>
          <p:cNvPr id="24" name="Rectangle 23"/>
          <p:cNvSpPr/>
          <p:nvPr/>
        </p:nvSpPr>
        <p:spPr bwMode="auto">
          <a:xfrm>
            <a:off x="587830" y="2812833"/>
            <a:ext cx="3471936" cy="3207239"/>
          </a:xfrm>
          <a:prstGeom prst="rect">
            <a:avLst/>
          </a:prstGeom>
          <a:solidFill>
            <a:schemeClr val="bg1"/>
          </a:solidFill>
          <a:ln w="3175" cap="flat" cmpd="sng" algn="ctr">
            <a:noFill/>
            <a:prstDash val="solid"/>
            <a:round/>
            <a:headEnd type="none" w="med" len="med"/>
            <a:tailEnd type="none" w="med" len="med"/>
          </a:ln>
          <a:effectLst/>
        </p:spPr>
        <p:txBody>
          <a:bodyPr vert="horz" wrap="square" lIns="25118" tIns="12559" rIns="25118" bIns="12559" numCol="1" rtlCol="0" anchor="t" anchorCtr="0" compatLnSpc="1">
            <a:prstTxWarp prst="textNoShape">
              <a:avLst/>
            </a:prstTxWarp>
          </a:bodyPr>
          <a:lstStyle/>
          <a:p>
            <a:pPr defTabSz="302181"/>
            <a:endParaRPr lang="en-US" sz="820" dirty="0"/>
          </a:p>
        </p:txBody>
      </p:sp>
      <p:sp>
        <p:nvSpPr>
          <p:cNvPr id="36" name="Rectangle 35"/>
          <p:cNvSpPr/>
          <p:nvPr/>
        </p:nvSpPr>
        <p:spPr bwMode="auto">
          <a:xfrm>
            <a:off x="4368315" y="2677671"/>
            <a:ext cx="3097127" cy="7598443"/>
          </a:xfrm>
          <a:prstGeom prst="rect">
            <a:avLst/>
          </a:prstGeom>
          <a:solidFill>
            <a:schemeClr val="bg1"/>
          </a:solidFill>
          <a:ln w="3175" cap="flat" cmpd="sng" algn="ctr">
            <a:noFill/>
            <a:prstDash val="solid"/>
            <a:round/>
            <a:headEnd type="none" w="med" len="med"/>
            <a:tailEnd type="none" w="med" len="med"/>
          </a:ln>
          <a:effectLst/>
        </p:spPr>
        <p:txBody>
          <a:bodyPr vert="horz" wrap="square" lIns="25118" tIns="12559" rIns="25118" bIns="12559" numCol="1" rtlCol="0" anchor="t" anchorCtr="0" compatLnSpc="1">
            <a:prstTxWarp prst="textNoShape">
              <a:avLst/>
            </a:prstTxWarp>
          </a:bodyPr>
          <a:lstStyle/>
          <a:p>
            <a:pPr defTabSz="302181"/>
            <a:endParaRPr lang="en-US" sz="820" dirty="0"/>
          </a:p>
        </p:txBody>
      </p:sp>
      <p:sp>
        <p:nvSpPr>
          <p:cNvPr id="38" name="Rectangle 37"/>
          <p:cNvSpPr/>
          <p:nvPr/>
        </p:nvSpPr>
        <p:spPr bwMode="auto">
          <a:xfrm>
            <a:off x="7640638" y="2677671"/>
            <a:ext cx="2797398" cy="7598443"/>
          </a:xfrm>
          <a:prstGeom prst="rect">
            <a:avLst/>
          </a:prstGeom>
          <a:solidFill>
            <a:schemeClr val="bg1"/>
          </a:solidFill>
          <a:ln w="3175" cap="flat" cmpd="sng" algn="ctr">
            <a:noFill/>
            <a:prstDash val="solid"/>
            <a:round/>
            <a:headEnd type="none" w="med" len="med"/>
            <a:tailEnd type="none" w="med" len="med"/>
          </a:ln>
          <a:effectLst/>
        </p:spPr>
        <p:txBody>
          <a:bodyPr vert="horz" wrap="square" lIns="25118" tIns="12559" rIns="25118" bIns="12559" numCol="1" rtlCol="0" anchor="t" anchorCtr="0" compatLnSpc="1">
            <a:prstTxWarp prst="textNoShape">
              <a:avLst/>
            </a:prstTxWarp>
          </a:bodyPr>
          <a:lstStyle/>
          <a:p>
            <a:pPr defTabSz="302181"/>
            <a:endParaRPr lang="en-US" sz="820" dirty="0"/>
          </a:p>
        </p:txBody>
      </p:sp>
      <p:sp>
        <p:nvSpPr>
          <p:cNvPr id="5" name="TextBox 4"/>
          <p:cNvSpPr txBox="1"/>
          <p:nvPr/>
        </p:nvSpPr>
        <p:spPr>
          <a:xfrm>
            <a:off x="587830" y="2174374"/>
            <a:ext cx="3471936" cy="440677"/>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75355" tIns="75355" rIns="75355" bIns="75355" rtlCol="0" anchor="ctr" anchorCtr="0">
            <a:normAutofit/>
          </a:bodyPr>
          <a:lstStyle/>
          <a:p>
            <a:pPr algn="ctr">
              <a:spcAft>
                <a:spcPts val="0"/>
              </a:spcAft>
            </a:pPr>
            <a:r>
              <a:rPr lang="en-US" sz="1312" b="1" dirty="0">
                <a:latin typeface="Arial"/>
                <a:cs typeface="Arial"/>
              </a:rPr>
              <a:t>Introduction</a:t>
            </a:r>
          </a:p>
        </p:txBody>
      </p:sp>
      <p:sp>
        <p:nvSpPr>
          <p:cNvPr id="7" name="TextBox 6"/>
          <p:cNvSpPr txBox="1"/>
          <p:nvPr/>
        </p:nvSpPr>
        <p:spPr>
          <a:xfrm>
            <a:off x="4368315" y="2105306"/>
            <a:ext cx="3105635" cy="482315"/>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75355" tIns="75355" rIns="75355" bIns="75355" rtlCol="0" anchor="ctr" anchorCtr="0">
            <a:normAutofit/>
          </a:bodyPr>
          <a:lstStyle/>
          <a:p>
            <a:pPr algn="ctr">
              <a:spcAft>
                <a:spcPts val="0"/>
              </a:spcAft>
            </a:pPr>
            <a:r>
              <a:rPr lang="en-US" sz="1312" b="1" dirty="0">
                <a:latin typeface="Arial"/>
                <a:cs typeface="Arial"/>
              </a:rPr>
              <a:t>Methods</a:t>
            </a:r>
          </a:p>
        </p:txBody>
      </p:sp>
      <p:sp>
        <p:nvSpPr>
          <p:cNvPr id="8" name="TextBox 7"/>
          <p:cNvSpPr txBox="1"/>
          <p:nvPr/>
        </p:nvSpPr>
        <p:spPr>
          <a:xfrm>
            <a:off x="7633803" y="2105306"/>
            <a:ext cx="2803019" cy="483117"/>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75355" tIns="75355" rIns="75355" bIns="75355" rtlCol="0" anchor="ctr" anchorCtr="0">
            <a:normAutofit/>
          </a:bodyPr>
          <a:lstStyle/>
          <a:p>
            <a:pPr algn="ctr">
              <a:spcAft>
                <a:spcPts val="0"/>
              </a:spcAft>
            </a:pPr>
            <a:r>
              <a:rPr lang="en-US" sz="1312" b="1" dirty="0">
                <a:latin typeface="Arial"/>
                <a:cs typeface="Arial"/>
              </a:rPr>
              <a:t>Results</a:t>
            </a:r>
          </a:p>
        </p:txBody>
      </p:sp>
      <p:sp>
        <p:nvSpPr>
          <p:cNvPr id="9" name="TextBox 8"/>
          <p:cNvSpPr txBox="1"/>
          <p:nvPr/>
        </p:nvSpPr>
        <p:spPr>
          <a:xfrm>
            <a:off x="10606109" y="4884631"/>
            <a:ext cx="3695331" cy="473379"/>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75355" tIns="75355" rIns="75355" bIns="75355" rtlCol="0" anchor="ctr" anchorCtr="0">
            <a:normAutofit/>
          </a:bodyPr>
          <a:lstStyle/>
          <a:p>
            <a:pPr algn="ctr">
              <a:spcAft>
                <a:spcPts val="0"/>
              </a:spcAft>
            </a:pPr>
            <a:r>
              <a:rPr lang="en-US" sz="1312" b="1" dirty="0">
                <a:latin typeface="Arial"/>
                <a:cs typeface="Arial"/>
              </a:rPr>
              <a:t>Conclusions</a:t>
            </a:r>
          </a:p>
        </p:txBody>
      </p:sp>
      <p:sp>
        <p:nvSpPr>
          <p:cNvPr id="10" name="TextBox 9"/>
          <p:cNvSpPr txBox="1"/>
          <p:nvPr/>
        </p:nvSpPr>
        <p:spPr>
          <a:xfrm>
            <a:off x="10680856" y="8808913"/>
            <a:ext cx="3684916" cy="420033"/>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75355" tIns="75355" rIns="75355" bIns="75355" rtlCol="0" anchor="ctr" anchorCtr="0">
            <a:normAutofit/>
          </a:bodyPr>
          <a:lstStyle/>
          <a:p>
            <a:pPr algn="ctr">
              <a:spcAft>
                <a:spcPts val="0"/>
              </a:spcAft>
            </a:pPr>
            <a:r>
              <a:rPr lang="en-US" sz="1312" b="1" dirty="0">
                <a:latin typeface="Arial"/>
                <a:cs typeface="Arial"/>
              </a:rPr>
              <a:t>References</a:t>
            </a:r>
          </a:p>
        </p:txBody>
      </p:sp>
      <p:sp>
        <p:nvSpPr>
          <p:cNvPr id="11" name="Text Box 4"/>
          <p:cNvSpPr txBox="1">
            <a:spLocks noChangeArrowheads="1"/>
          </p:cNvSpPr>
          <p:nvPr/>
        </p:nvSpPr>
        <p:spPr bwMode="auto">
          <a:xfrm>
            <a:off x="758971" y="3074276"/>
            <a:ext cx="2752942" cy="2810065"/>
          </a:xfrm>
          <a:prstGeom prst="rect">
            <a:avLst/>
          </a:prstGeom>
          <a:noFill/>
          <a:ln w="9525">
            <a:noFill/>
            <a:miter lim="800000"/>
            <a:headEnd/>
            <a:tailEnd/>
          </a:ln>
        </p:spPr>
        <p:txBody>
          <a:bodyPr wrap="square" lIns="60008" tIns="0" rIns="60008" bIns="36005">
            <a:spAutoFit/>
          </a:bodyPr>
          <a:lstStyle/>
          <a:p>
            <a:pPr defTabSz="1043298">
              <a:spcBef>
                <a:spcPct val="50000"/>
              </a:spcBef>
            </a:pPr>
            <a:r>
              <a:rPr lang="en-US" sz="1312" b="1" dirty="0">
                <a:solidFill>
                  <a:srgbClr val="87212E"/>
                </a:solidFill>
              </a:rPr>
              <a:t>OUR DESIGNING SERVICES INCLUDE :</a:t>
            </a:r>
            <a:br>
              <a:rPr lang="en-US" sz="2800" b="1" dirty="0"/>
            </a:br>
            <a:r>
              <a:rPr lang="en-US" sz="1400" dirty="0"/>
              <a:t>1) Logo Designing</a:t>
            </a:r>
            <a:br>
              <a:rPr lang="en-US" sz="1400" dirty="0"/>
            </a:br>
            <a:r>
              <a:rPr lang="en-US" sz="1400" dirty="0"/>
              <a:t>2) Business Cards Designing</a:t>
            </a:r>
            <a:br>
              <a:rPr lang="en-US" sz="1400" dirty="0"/>
            </a:br>
            <a:r>
              <a:rPr lang="en-US" sz="1400" dirty="0"/>
              <a:t>3) Certificate Designing</a:t>
            </a:r>
            <a:br>
              <a:rPr lang="en-US" sz="1400" dirty="0"/>
            </a:br>
            <a:r>
              <a:rPr lang="en-US" sz="1400" dirty="0"/>
              <a:t>4) Poster Designing </a:t>
            </a:r>
            <a:br>
              <a:rPr lang="en-US" sz="1400" dirty="0"/>
            </a:br>
            <a:r>
              <a:rPr lang="en-US" sz="1400" dirty="0"/>
              <a:t>5) Banner Designing</a:t>
            </a:r>
            <a:br>
              <a:rPr lang="en-US" sz="1400" dirty="0"/>
            </a:br>
            <a:r>
              <a:rPr lang="en-US" sz="1400" dirty="0"/>
              <a:t>6) Professional Resume Designing </a:t>
            </a:r>
            <a:br>
              <a:rPr lang="en-US" sz="1400" dirty="0"/>
            </a:br>
            <a:r>
              <a:rPr lang="en-US" sz="1400" dirty="0"/>
              <a:t>7) 2D , 3D , Animations / Graphics Video Creating </a:t>
            </a:r>
            <a:br>
              <a:rPr lang="en-US" sz="1400" dirty="0"/>
            </a:br>
            <a:r>
              <a:rPr lang="en-US" sz="1400" dirty="0"/>
              <a:t>8) Career Guidance</a:t>
            </a:r>
            <a:br>
              <a:rPr lang="en-US" sz="1400" dirty="0"/>
            </a:br>
            <a:r>
              <a:rPr lang="en-US" sz="1400" dirty="0"/>
              <a:t>9) Website Designing</a:t>
            </a:r>
            <a:br>
              <a:rPr lang="en-US" sz="1400" dirty="0"/>
            </a:br>
            <a:r>
              <a:rPr lang="en-US" sz="1400" dirty="0"/>
              <a:t>10)Website Development </a:t>
            </a:r>
            <a:endParaRPr lang="en-US" sz="3200" dirty="0"/>
          </a:p>
        </p:txBody>
      </p:sp>
      <p:sp>
        <p:nvSpPr>
          <p:cNvPr id="12" name="Rectangle 11"/>
          <p:cNvSpPr/>
          <p:nvPr/>
        </p:nvSpPr>
        <p:spPr>
          <a:xfrm>
            <a:off x="771676" y="7139535"/>
            <a:ext cx="2740237" cy="2939139"/>
          </a:xfrm>
          <a:prstGeom prst="rect">
            <a:avLst/>
          </a:prstGeom>
        </p:spPr>
        <p:txBody>
          <a:bodyPr wrap="square" lIns="60008" tIns="0" rIns="60008" bIns="36005">
            <a:spAutoFit/>
          </a:bodyPr>
          <a:lstStyle/>
          <a:p>
            <a:pPr marL="13839" indent="-13839" defTabSz="1043298">
              <a:spcBef>
                <a:spcPct val="50000"/>
              </a:spcBef>
            </a:pPr>
            <a:r>
              <a:rPr lang="en-US" sz="1148" b="1" dirty="0">
                <a:solidFill>
                  <a:srgbClr val="87212E"/>
                </a:solidFill>
                <a:latin typeface="Arial"/>
                <a:cs typeface="Arial"/>
              </a:rPr>
              <a:t>About Backgrounds…</a:t>
            </a:r>
          </a:p>
          <a:p>
            <a:pPr marL="140178" indent="-126339" defTabSz="1043298">
              <a:spcBef>
                <a:spcPct val="50000"/>
              </a:spcBef>
              <a:buFontTx/>
              <a:buChar char="•"/>
            </a:pPr>
            <a:r>
              <a:rPr lang="en-US" sz="984" dirty="0">
                <a:latin typeface="Constantia"/>
                <a:cs typeface="Constantia"/>
              </a:rPr>
              <a:t>Contrast is important. If your background is dark use white text and make everything bolder. Thin lines will have to be thicker. Fonts that have thin letters might be better bold or in a sans-serif font.</a:t>
            </a:r>
          </a:p>
          <a:p>
            <a:pPr marL="140178" indent="-126339" defTabSz="1043298">
              <a:spcBef>
                <a:spcPct val="50000"/>
              </a:spcBef>
              <a:buFontTx/>
              <a:buChar char="•"/>
            </a:pPr>
            <a:r>
              <a:rPr lang="en-US" sz="984" dirty="0">
                <a:latin typeface="Constantia"/>
                <a:cs typeface="Constantia"/>
              </a:rPr>
              <a:t>Avoid a “busy” background. It’ll make the text harder to read. Filling a background with a photo is cool but it can easily compete with your information. </a:t>
            </a:r>
          </a:p>
          <a:p>
            <a:pPr marL="140178" indent="-126339" defTabSz="1043298">
              <a:spcBef>
                <a:spcPct val="50000"/>
              </a:spcBef>
              <a:buFontTx/>
              <a:buChar char="•"/>
            </a:pPr>
            <a:r>
              <a:rPr lang="en-US" sz="984" dirty="0">
                <a:latin typeface="Constantia"/>
                <a:cs typeface="Constantia"/>
              </a:rPr>
              <a:t>If the text doesn’t stand out from the background edit the text block to have a background color. Select the textbox then choose </a:t>
            </a:r>
            <a:r>
              <a:rPr lang="en-US" sz="984" b="1" dirty="0">
                <a:latin typeface="Constantia"/>
                <a:cs typeface="Constantia"/>
              </a:rPr>
              <a:t>Format Menu / shape/fill: color. </a:t>
            </a:r>
            <a:r>
              <a:rPr lang="en-US" sz="984" dirty="0">
                <a:latin typeface="Constantia"/>
                <a:cs typeface="Constantia"/>
              </a:rPr>
              <a:t>Or just put a color box behind the text.</a:t>
            </a:r>
          </a:p>
          <a:p>
            <a:pPr marL="140178" indent="-126339" defTabSz="1043298">
              <a:spcBef>
                <a:spcPct val="50000"/>
              </a:spcBef>
              <a:buFontTx/>
              <a:buChar char="•"/>
            </a:pPr>
            <a:r>
              <a:rPr lang="en-US" sz="984" dirty="0">
                <a:latin typeface="Constantia"/>
                <a:cs typeface="Constantia"/>
              </a:rPr>
              <a:t>To add an additional heading just copy and paste an existing heading and edit its text.</a:t>
            </a:r>
          </a:p>
        </p:txBody>
      </p:sp>
      <p:sp>
        <p:nvSpPr>
          <p:cNvPr id="13" name="Rectangle 12"/>
          <p:cNvSpPr/>
          <p:nvPr/>
        </p:nvSpPr>
        <p:spPr>
          <a:xfrm>
            <a:off x="4729820" y="2718030"/>
            <a:ext cx="2692081" cy="5545237"/>
          </a:xfrm>
          <a:prstGeom prst="rect">
            <a:avLst/>
          </a:prstGeom>
        </p:spPr>
        <p:txBody>
          <a:bodyPr wrap="square" lIns="60008" tIns="0" rIns="60008" bIns="36005">
            <a:spAutoFit/>
          </a:bodyPr>
          <a:lstStyle/>
          <a:p>
            <a:pPr marL="13839" indent="-13839" defTabSz="1043298">
              <a:spcBef>
                <a:spcPct val="50000"/>
              </a:spcBef>
            </a:pPr>
            <a:r>
              <a:rPr lang="en-US" sz="1148" b="1" dirty="0">
                <a:solidFill>
                  <a:srgbClr val="87212E"/>
                </a:solidFill>
                <a:latin typeface="Arial"/>
                <a:cs typeface="Arial"/>
              </a:rPr>
              <a:t>Columns</a:t>
            </a:r>
          </a:p>
          <a:p>
            <a:pPr marL="13839" indent="-13839" defTabSz="1043298">
              <a:spcBef>
                <a:spcPct val="50000"/>
              </a:spcBef>
            </a:pPr>
            <a:r>
              <a:rPr lang="en-US" sz="1017" dirty="0"/>
              <a:t>The columns are there for a guideline. You do not have to use them.</a:t>
            </a:r>
            <a:endParaRPr lang="en-US" sz="1017" b="1" dirty="0">
              <a:solidFill>
                <a:srgbClr val="87212E"/>
              </a:solidFill>
              <a:latin typeface="Arial"/>
              <a:cs typeface="Arial"/>
            </a:endParaRPr>
          </a:p>
          <a:p>
            <a:pPr marL="13839" indent="-13839" defTabSz="1043298">
              <a:spcBef>
                <a:spcPct val="50000"/>
              </a:spcBef>
            </a:pPr>
            <a:r>
              <a:rPr lang="en-US" sz="1148" b="1" dirty="0">
                <a:solidFill>
                  <a:srgbClr val="87212E"/>
                </a:solidFill>
                <a:latin typeface="Arial"/>
                <a:cs typeface="Arial"/>
              </a:rPr>
              <a:t>Background Color</a:t>
            </a:r>
          </a:p>
          <a:p>
            <a:pPr marL="13839" indent="-13839" defTabSz="1043298">
              <a:spcBef>
                <a:spcPts val="338"/>
              </a:spcBef>
            </a:pPr>
            <a:r>
              <a:rPr lang="en-US" sz="1017" dirty="0"/>
              <a:t>To choose a background other than this “GRAY” look: choose </a:t>
            </a:r>
            <a:r>
              <a:rPr lang="en-US" sz="1017" b="1" dirty="0"/>
              <a:t>Format &gt; slide background / fill </a:t>
            </a:r>
            <a:r>
              <a:rPr lang="en-US" sz="1017" dirty="0"/>
              <a:t>then click on desired options and apply.</a:t>
            </a:r>
          </a:p>
          <a:p>
            <a:pPr marL="13839" indent="-13839" defTabSz="1043298">
              <a:spcBef>
                <a:spcPct val="50000"/>
              </a:spcBef>
            </a:pPr>
            <a:r>
              <a:rPr lang="en-US" sz="1148" b="1" dirty="0">
                <a:solidFill>
                  <a:srgbClr val="87212E"/>
                </a:solidFill>
                <a:latin typeface="Arial"/>
                <a:cs typeface="Arial"/>
              </a:rPr>
              <a:t>Scans and Digital Photos</a:t>
            </a:r>
          </a:p>
          <a:p>
            <a:pPr marL="201784" lvl="1" indent="-149106" defTabSz="1043298">
              <a:spcBef>
                <a:spcPts val="338"/>
              </a:spcBef>
              <a:buFontTx/>
              <a:buChar char="•"/>
            </a:pPr>
            <a:r>
              <a:rPr lang="en-US" sz="984" dirty="0">
                <a:latin typeface="Constantia"/>
                <a:cs typeface="Constantia"/>
              </a:rPr>
              <a:t>Scans images the size you want them in the poster at 180 dpi. For pictures from your own digital camera, uses the largest file setting.</a:t>
            </a:r>
          </a:p>
          <a:p>
            <a:pPr marL="201784" lvl="1" indent="-149106" defTabSz="1043298">
              <a:spcBef>
                <a:spcPts val="338"/>
              </a:spcBef>
              <a:buFontTx/>
              <a:buChar char="•"/>
            </a:pPr>
            <a:r>
              <a:rPr lang="en-US" sz="984" dirty="0">
                <a:latin typeface="Constantia"/>
                <a:cs typeface="Constantia"/>
              </a:rPr>
              <a:t>View your poster at 100% to see if your photos are high enough resolution.</a:t>
            </a:r>
          </a:p>
          <a:p>
            <a:pPr marL="13839" lvl="1" indent="-13839" defTabSz="1043298">
              <a:spcBef>
                <a:spcPct val="50000"/>
              </a:spcBef>
            </a:pPr>
            <a:r>
              <a:rPr lang="en-US" sz="1148" b="1" dirty="0">
                <a:solidFill>
                  <a:srgbClr val="87212E"/>
                </a:solidFill>
                <a:latin typeface="Arial"/>
                <a:cs typeface="Arial"/>
              </a:rPr>
              <a:t>Pictures from the Internet: </a:t>
            </a:r>
          </a:p>
          <a:p>
            <a:pPr marL="201784" lvl="1" indent="-149106" defTabSz="1043298">
              <a:spcBef>
                <a:spcPts val="338"/>
              </a:spcBef>
              <a:buFontTx/>
              <a:buChar char="•"/>
            </a:pPr>
            <a:r>
              <a:rPr lang="en-US" sz="984" dirty="0">
                <a:latin typeface="Constantia"/>
                <a:cs typeface="Constantia"/>
              </a:rPr>
              <a:t>Unless you find photos made for down-loading and printing, the resolution is likely to be too low. The photos will not print well.</a:t>
            </a:r>
          </a:p>
          <a:p>
            <a:pPr marL="201784" lvl="1" indent="-149106" defTabSz="1043298">
              <a:spcBef>
                <a:spcPts val="338"/>
              </a:spcBef>
              <a:buFontTx/>
              <a:buChar char="•"/>
            </a:pPr>
            <a:r>
              <a:rPr lang="en-US" sz="984" dirty="0">
                <a:latin typeface="Constantia"/>
                <a:cs typeface="Constantia"/>
              </a:rPr>
              <a:t>Only use internet photos with copyright permission. We recommend a stock photography site such as </a:t>
            </a:r>
            <a:r>
              <a:rPr lang="en-US" sz="984" dirty="0" err="1">
                <a:latin typeface="Constantia"/>
                <a:cs typeface="Constantia"/>
              </a:rPr>
              <a:t>istockphoto.com</a:t>
            </a:r>
            <a:r>
              <a:rPr lang="en-US" sz="984" dirty="0">
                <a:latin typeface="Constantia"/>
                <a:cs typeface="Constantia"/>
              </a:rPr>
              <a:t>. You will pay a small fee but have much higher quality images.</a:t>
            </a:r>
          </a:p>
          <a:p>
            <a:pPr marL="13839" lvl="1" indent="-13839" defTabSz="1043298">
              <a:spcBef>
                <a:spcPct val="50000"/>
              </a:spcBef>
            </a:pPr>
            <a:r>
              <a:rPr lang="en-US" sz="1148" b="1" dirty="0">
                <a:solidFill>
                  <a:srgbClr val="87212E"/>
                </a:solidFill>
                <a:latin typeface="Arial"/>
                <a:cs typeface="Arial"/>
              </a:rPr>
              <a:t>Background Photos</a:t>
            </a:r>
          </a:p>
          <a:p>
            <a:pPr marL="201784" lvl="1" indent="-149106" defTabSz="1043298">
              <a:spcBef>
                <a:spcPts val="338"/>
              </a:spcBef>
              <a:buFontTx/>
              <a:buChar char="•"/>
            </a:pPr>
            <a:r>
              <a:rPr lang="en-US" sz="984" dirty="0">
                <a:latin typeface="Constantia"/>
                <a:cs typeface="Constantia"/>
              </a:rPr>
              <a:t>If you use a photo for the poster background don’t use a busy, detailed image. It could distract from the text of the poster. The image must be high resolution. A textured background or gradient fill may be a better background option. </a:t>
            </a:r>
          </a:p>
        </p:txBody>
      </p:sp>
      <p:sp>
        <p:nvSpPr>
          <p:cNvPr id="15" name="Text Box 30"/>
          <p:cNvSpPr txBox="1">
            <a:spLocks noChangeArrowheads="1"/>
          </p:cNvSpPr>
          <p:nvPr/>
        </p:nvSpPr>
        <p:spPr bwMode="auto">
          <a:xfrm>
            <a:off x="4742603" y="8353317"/>
            <a:ext cx="2674846" cy="1386620"/>
          </a:xfrm>
          <a:prstGeom prst="rect">
            <a:avLst/>
          </a:prstGeom>
          <a:noFill/>
          <a:ln w="9525">
            <a:noFill/>
            <a:miter lim="800000"/>
            <a:headEnd/>
            <a:tailEnd/>
          </a:ln>
        </p:spPr>
        <p:txBody>
          <a:bodyPr wrap="square" lIns="125439" tIns="126535" rIns="125439" bIns="126535">
            <a:spAutoFit/>
          </a:bodyPr>
          <a:lstStyle/>
          <a:p>
            <a:r>
              <a:rPr lang="en-US" sz="1050" b="1" dirty="0"/>
              <a:t>FAST MOVING SERVICES OF THE MONTH : </a:t>
            </a:r>
            <a:br>
              <a:rPr lang="en-US" sz="1050" b="1" dirty="0"/>
            </a:br>
            <a:r>
              <a:rPr lang="en-US" sz="1050" b="1" dirty="0"/>
              <a:t>RESUME DESIGNING </a:t>
            </a:r>
            <a:endParaRPr lang="en-US" sz="1050" dirty="0"/>
          </a:p>
          <a:p>
            <a:r>
              <a:rPr lang="en-US" sz="1050" b="1" dirty="0"/>
              <a:t>We Cost Rs.200 per Page for a Photoshop Resume</a:t>
            </a:r>
            <a:endParaRPr lang="en-US" sz="1050" dirty="0"/>
          </a:p>
          <a:p>
            <a:r>
              <a:rPr lang="en-US" sz="1050" b="1" dirty="0"/>
              <a:t>&amp; Rs.100 per page for a Professional Word Resume </a:t>
            </a:r>
            <a:endParaRPr lang="en-US" sz="1050" dirty="0"/>
          </a:p>
        </p:txBody>
      </p:sp>
      <p:sp>
        <p:nvSpPr>
          <p:cNvPr id="16" name="Text Box 23"/>
          <p:cNvSpPr txBox="1">
            <a:spLocks noChangeArrowheads="1"/>
          </p:cNvSpPr>
          <p:nvPr/>
        </p:nvSpPr>
        <p:spPr bwMode="auto">
          <a:xfrm>
            <a:off x="7688199" y="2717929"/>
            <a:ext cx="2687474" cy="1883016"/>
          </a:xfrm>
          <a:prstGeom prst="rect">
            <a:avLst/>
          </a:prstGeom>
          <a:noFill/>
          <a:ln w="9525">
            <a:noFill/>
            <a:miter lim="800000"/>
            <a:headEnd/>
            <a:tailEnd/>
          </a:ln>
        </p:spPr>
        <p:txBody>
          <a:bodyPr wrap="square" lIns="60008" tIns="0" rIns="60008" bIns="36005">
            <a:spAutoFit/>
          </a:bodyPr>
          <a:lstStyle/>
          <a:p>
            <a:r>
              <a:rPr lang="en-US" sz="1200" dirty="0"/>
              <a:t>Look below &amp; </a:t>
            </a:r>
            <a:br>
              <a:rPr lang="en-US" sz="1200" dirty="0"/>
            </a:br>
            <a:r>
              <a:rPr lang="en-US" sz="1200" b="1" dirty="0"/>
              <a:t>For Order : please mail us the needed content to edubuzz360@gmail.com</a:t>
            </a:r>
            <a:br>
              <a:rPr lang="en-US" sz="1200" dirty="0"/>
            </a:br>
            <a:r>
              <a:rPr lang="en-US" sz="1200" b="1" dirty="0"/>
              <a:t>or </a:t>
            </a:r>
            <a:br>
              <a:rPr lang="en-US" sz="1200" dirty="0"/>
            </a:br>
            <a:r>
              <a:rPr lang="en-US" sz="1200" b="1" dirty="0"/>
              <a:t>Dial us to 9629486910 [ between 6 PM to 6 AM ] </a:t>
            </a:r>
            <a:br>
              <a:rPr lang="en-US" sz="1200" dirty="0"/>
            </a:br>
            <a:r>
              <a:rPr lang="en-US" sz="1200" b="1" dirty="0"/>
              <a:t>Your Design will be ready within 12 Hours from Order !!!</a:t>
            </a:r>
            <a:br>
              <a:rPr lang="en-US" sz="1200" dirty="0"/>
            </a:br>
            <a:r>
              <a:rPr lang="en-US" sz="1200" b="1" dirty="0"/>
              <a:t>Home Delivery , Cash-on-Delivery , Online Payment - All Accepted !!! </a:t>
            </a:r>
            <a:endParaRPr lang="en-US" sz="1200" dirty="0"/>
          </a:p>
        </p:txBody>
      </p:sp>
      <p:sp>
        <p:nvSpPr>
          <p:cNvPr id="17" name="Text Box 10"/>
          <p:cNvSpPr txBox="1">
            <a:spLocks noChangeArrowheads="1"/>
          </p:cNvSpPr>
          <p:nvPr/>
        </p:nvSpPr>
        <p:spPr bwMode="auto">
          <a:xfrm>
            <a:off x="10668052" y="9596819"/>
            <a:ext cx="2687474" cy="115674"/>
          </a:xfrm>
          <a:prstGeom prst="rect">
            <a:avLst/>
          </a:prstGeom>
          <a:noFill/>
          <a:ln w="9525">
            <a:noFill/>
            <a:miter lim="800000"/>
            <a:headEnd/>
            <a:tailEnd/>
          </a:ln>
        </p:spPr>
        <p:txBody>
          <a:bodyPr wrap="square" lIns="60008" tIns="36005" rIns="60008" bIns="36005">
            <a:spAutoFit/>
          </a:bodyPr>
          <a:lstStyle/>
          <a:p>
            <a:pPr defTabSz="1254904">
              <a:spcBef>
                <a:spcPts val="295"/>
              </a:spcBef>
            </a:pPr>
            <a:r>
              <a:rPr lang="en-US" sz="279" dirty="0" err="1">
                <a:latin typeface="Constantia"/>
                <a:cs typeface="Constantia"/>
              </a:rPr>
              <a:t>Lastname</a:t>
            </a:r>
            <a:r>
              <a:rPr lang="en-US" sz="279" dirty="0">
                <a:latin typeface="Constantia"/>
                <a:cs typeface="Constantia"/>
              </a:rPr>
              <a:t>, James M., &amp; Witte, Kenneth L. (1988).  </a:t>
            </a:r>
            <a:r>
              <a:rPr lang="en-US" sz="279" dirty="0" err="1">
                <a:latin typeface="Constantia"/>
                <a:cs typeface="Constantia"/>
              </a:rPr>
              <a:t>Lasdkjf</a:t>
            </a:r>
            <a:r>
              <a:rPr lang="en-US" sz="279" dirty="0">
                <a:latin typeface="Constantia"/>
                <a:cs typeface="Constantia"/>
              </a:rPr>
              <a:t> ;</a:t>
            </a:r>
            <a:r>
              <a:rPr lang="en-US" sz="279" dirty="0" err="1">
                <a:latin typeface="Constantia"/>
                <a:cs typeface="Constantia"/>
              </a:rPr>
              <a:t>klj</a:t>
            </a:r>
            <a:r>
              <a:rPr lang="en-US" sz="279" dirty="0">
                <a:latin typeface="Constantia"/>
                <a:cs typeface="Constantia"/>
              </a:rPr>
              <a:t> </a:t>
            </a:r>
            <a:r>
              <a:rPr lang="en-US" sz="279" dirty="0" err="1">
                <a:latin typeface="Constantia"/>
                <a:cs typeface="Constantia"/>
              </a:rPr>
              <a:t>sdfkl</a:t>
            </a:r>
            <a:r>
              <a:rPr lang="en-US" sz="279" dirty="0">
                <a:latin typeface="Constantia"/>
                <a:cs typeface="Constantia"/>
              </a:rPr>
              <a:t> </a:t>
            </a:r>
            <a:r>
              <a:rPr lang="en-US" sz="279" dirty="0" err="1">
                <a:latin typeface="Constantia"/>
                <a:cs typeface="Constantia"/>
              </a:rPr>
              <a:t>jlk;jsdf</a:t>
            </a:r>
            <a:r>
              <a:rPr lang="en-US" sz="279" dirty="0">
                <a:latin typeface="Constantia"/>
                <a:cs typeface="Constantia"/>
              </a:rPr>
              <a:t> </a:t>
            </a:r>
            <a:r>
              <a:rPr lang="en-US" sz="279" dirty="0" err="1">
                <a:latin typeface="Constantia"/>
                <a:cs typeface="Constantia"/>
              </a:rPr>
              <a:t>lk;sjdf</a:t>
            </a:r>
            <a:r>
              <a:rPr lang="en-US" sz="279" dirty="0">
                <a:latin typeface="Constantia"/>
                <a:cs typeface="Constantia"/>
              </a:rPr>
              <a:t> </a:t>
            </a:r>
            <a:r>
              <a:rPr lang="en-US" sz="279" dirty="0" err="1">
                <a:latin typeface="Constantia"/>
                <a:cs typeface="Constantia"/>
              </a:rPr>
              <a:t>klj</a:t>
            </a:r>
            <a:r>
              <a:rPr lang="en-US" sz="279" dirty="0">
                <a:latin typeface="Constantia"/>
                <a:cs typeface="Constantia"/>
              </a:rPr>
              <a:t>. </a:t>
            </a:r>
            <a:r>
              <a:rPr lang="en-US" sz="279" u="sng" dirty="0">
                <a:latin typeface="Constantia"/>
                <a:cs typeface="Constantia"/>
              </a:rPr>
              <a:t>Bulletin of the Society 12 (4)</a:t>
            </a:r>
            <a:r>
              <a:rPr lang="en-US" sz="279" dirty="0">
                <a:latin typeface="Constantia"/>
                <a:cs typeface="Constantia"/>
              </a:rPr>
              <a:t>, 325-328.</a:t>
            </a:r>
          </a:p>
        </p:txBody>
      </p:sp>
      <p:sp>
        <p:nvSpPr>
          <p:cNvPr id="18" name="TextBox 17"/>
          <p:cNvSpPr txBox="1"/>
          <p:nvPr/>
        </p:nvSpPr>
        <p:spPr>
          <a:xfrm>
            <a:off x="10777998" y="5871521"/>
            <a:ext cx="2710153" cy="2237857"/>
          </a:xfrm>
          <a:prstGeom prst="rect">
            <a:avLst/>
          </a:prstGeom>
          <a:noFill/>
        </p:spPr>
        <p:txBody>
          <a:bodyPr wrap="square" lIns="60008" tIns="0" rIns="60008" bIns="36005" rtlCol="0">
            <a:spAutoFit/>
          </a:bodyPr>
          <a:lstStyle/>
          <a:p>
            <a:pPr marL="13839" indent="-13839" defTabSz="1043298">
              <a:spcBef>
                <a:spcPct val="50000"/>
              </a:spcBef>
            </a:pPr>
            <a:r>
              <a:rPr lang="en-US" sz="1116" b="1" dirty="0">
                <a:solidFill>
                  <a:srgbClr val="87212E"/>
                </a:solidFill>
                <a:latin typeface="Arial"/>
                <a:cs typeface="Arial"/>
              </a:rPr>
              <a:t>Edu Services :</a:t>
            </a:r>
          </a:p>
          <a:p>
            <a:pPr defTabSz="1254904">
              <a:spcBef>
                <a:spcPct val="30000"/>
              </a:spcBef>
            </a:pPr>
            <a:r>
              <a:rPr lang="en-US" sz="984" dirty="0">
                <a:latin typeface="Constantia"/>
                <a:cs typeface="Constantia"/>
              </a:rPr>
              <a:t>You can email to: </a:t>
            </a:r>
            <a:br>
              <a:rPr lang="en-US" sz="984" dirty="0">
                <a:latin typeface="Constantia"/>
                <a:cs typeface="Constantia"/>
              </a:rPr>
            </a:br>
            <a:r>
              <a:rPr lang="en-US" sz="984" dirty="0">
                <a:latin typeface="Constantia"/>
                <a:cs typeface="Constantia"/>
              </a:rPr>
              <a:t>sashikiran360@gmail.com to place an order or call us  - 9629486910</a:t>
            </a:r>
          </a:p>
          <a:p>
            <a:pPr defTabSz="1254904">
              <a:spcBef>
                <a:spcPct val="30000"/>
              </a:spcBef>
            </a:pPr>
            <a:endParaRPr lang="en-US" sz="984" dirty="0">
              <a:latin typeface="Constantia"/>
              <a:cs typeface="Constantia"/>
            </a:endParaRPr>
          </a:p>
          <a:p>
            <a:pPr defTabSz="1254904">
              <a:spcBef>
                <a:spcPct val="30000"/>
              </a:spcBef>
            </a:pPr>
            <a:r>
              <a:rPr lang="en-US" sz="984" dirty="0">
                <a:latin typeface="Constantia"/>
                <a:cs typeface="Constantia"/>
              </a:rPr>
              <a:t>Please indicate the size ,abstract and other details to design your poster.</a:t>
            </a:r>
          </a:p>
          <a:p>
            <a:pPr defTabSz="1254904">
              <a:spcBef>
                <a:spcPct val="30000"/>
              </a:spcBef>
            </a:pPr>
            <a:endParaRPr lang="en-US" sz="1575" dirty="0"/>
          </a:p>
          <a:p>
            <a:pPr defTabSz="1254904">
              <a:spcBef>
                <a:spcPct val="30000"/>
              </a:spcBef>
            </a:pPr>
            <a:r>
              <a:rPr lang="en-US" sz="1772" b="1" dirty="0">
                <a:solidFill>
                  <a:srgbClr val="87212E"/>
                </a:solidFill>
                <a:latin typeface="Arial"/>
                <a:cs typeface="Arial"/>
              </a:rPr>
              <a:t>www.edubuzz360.in</a:t>
            </a:r>
          </a:p>
          <a:p>
            <a:pPr defTabSz="1254904">
              <a:spcBef>
                <a:spcPct val="30000"/>
              </a:spcBef>
            </a:pPr>
            <a:r>
              <a:rPr lang="en-US" sz="1575" dirty="0" err="1">
                <a:latin typeface="Constantia"/>
                <a:cs typeface="Constantia"/>
              </a:rPr>
              <a:t>Indai’s</a:t>
            </a:r>
            <a:r>
              <a:rPr lang="en-US" sz="1575" dirty="0">
                <a:latin typeface="Constantia"/>
                <a:cs typeface="Constantia"/>
              </a:rPr>
              <a:t> No.1 Education Portal</a:t>
            </a:r>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7987" y="2065952"/>
            <a:ext cx="2648051" cy="2648051"/>
          </a:xfrm>
          <a:prstGeom prst="rect">
            <a:avLst/>
          </a:prstGeom>
        </p:spPr>
      </p:pic>
      <p:sp>
        <p:nvSpPr>
          <p:cNvPr id="21" name="Rectangle 20"/>
          <p:cNvSpPr/>
          <p:nvPr/>
        </p:nvSpPr>
        <p:spPr>
          <a:xfrm>
            <a:off x="10730156" y="4577742"/>
            <a:ext cx="2560944" cy="161683"/>
          </a:xfrm>
          <a:prstGeom prst="rect">
            <a:avLst/>
          </a:prstGeom>
        </p:spPr>
        <p:txBody>
          <a:bodyPr wrap="square" lIns="25118" tIns="12559" rIns="25118" bIns="12559">
            <a:spAutoFit/>
          </a:bodyPr>
          <a:lstStyle/>
          <a:p>
            <a:r>
              <a:rPr lang="en-US" sz="886" i="1" dirty="0">
                <a:latin typeface="Constantia"/>
                <a:cs typeface="Constantia"/>
              </a:rPr>
              <a:t>Caption for your photo </a:t>
            </a:r>
            <a:endParaRPr lang="en-US" sz="279" i="1" dirty="0">
              <a:latin typeface="Constantia"/>
              <a:cs typeface="Constantia"/>
            </a:endParaRPr>
          </a:p>
        </p:txBody>
      </p:sp>
      <p:graphicFrame>
        <p:nvGraphicFramePr>
          <p:cNvPr id="22" name="Content Placeholder 4"/>
          <p:cNvGraphicFramePr>
            <a:graphicFrameLocks/>
          </p:cNvGraphicFramePr>
          <p:nvPr>
            <p:extLst>
              <p:ext uri="{D42A27DB-BD31-4B8C-83A1-F6EECF244321}">
                <p14:modId xmlns:p14="http://schemas.microsoft.com/office/powerpoint/2010/main" val="973770420"/>
              </p:ext>
            </p:extLst>
          </p:nvPr>
        </p:nvGraphicFramePr>
        <p:xfrm>
          <a:off x="7949187" y="7436535"/>
          <a:ext cx="2182691" cy="1698420"/>
        </p:xfrm>
        <a:graphic>
          <a:graphicData uri="http://schemas.openxmlformats.org/drawingml/2006/table">
            <a:tbl>
              <a:tblPr/>
              <a:tblGrid>
                <a:gridCol w="727407">
                  <a:extLst>
                    <a:ext uri="{9D8B030D-6E8A-4147-A177-3AD203B41FA5}">
                      <a16:colId xmlns:a16="http://schemas.microsoft.com/office/drawing/2014/main" val="20000"/>
                    </a:ext>
                  </a:extLst>
                </a:gridCol>
                <a:gridCol w="826469">
                  <a:extLst>
                    <a:ext uri="{9D8B030D-6E8A-4147-A177-3AD203B41FA5}">
                      <a16:colId xmlns:a16="http://schemas.microsoft.com/office/drawing/2014/main" val="20001"/>
                    </a:ext>
                  </a:extLst>
                </a:gridCol>
                <a:gridCol w="628815">
                  <a:extLst>
                    <a:ext uri="{9D8B030D-6E8A-4147-A177-3AD203B41FA5}">
                      <a16:colId xmlns:a16="http://schemas.microsoft.com/office/drawing/2014/main" val="20002"/>
                    </a:ext>
                  </a:extLst>
                </a:gridCol>
              </a:tblGrid>
              <a:tr h="11879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1" i="0" u="none" strike="noStrike" cap="none" normalizeH="0" baseline="0" dirty="0">
                        <a:ln>
                          <a:noFill/>
                        </a:ln>
                        <a:solidFill>
                          <a:srgbClr val="FFFFFF"/>
                        </a:solidFill>
                        <a:effectLst/>
                        <a:latin typeface="Arial" pitchFamily="22" charset="0"/>
                      </a:endParaRP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212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1" i="0" u="none" strike="noStrike" cap="none" normalizeH="0" baseline="0" dirty="0">
                          <a:ln>
                            <a:noFill/>
                          </a:ln>
                          <a:solidFill>
                            <a:srgbClr val="FFFFFF"/>
                          </a:solidFill>
                          <a:effectLst/>
                          <a:latin typeface="Arial" pitchFamily="22" charset="0"/>
                        </a:rPr>
                        <a:t>Anxiety</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212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1" i="0" u="none" strike="noStrike" cap="none" normalizeH="0" baseline="0" dirty="0">
                          <a:ln>
                            <a:noFill/>
                          </a:ln>
                          <a:solidFill>
                            <a:srgbClr val="FFFFFF"/>
                          </a:solidFill>
                          <a:effectLst/>
                          <a:latin typeface="Arial" pitchFamily="22" charset="0"/>
                        </a:rPr>
                        <a:t>Depression</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87212E"/>
                    </a:solidFill>
                  </a:tcPr>
                </a:tc>
                <a:extLst>
                  <a:ext uri="{0D108BD9-81ED-4DB2-BD59-A6C34878D82A}">
                    <a16:rowId xmlns:a16="http://schemas.microsoft.com/office/drawing/2014/main" val="10000"/>
                  </a:ext>
                </a:extLst>
              </a:tr>
              <a:tr h="4893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a:ln>
                            <a:noFill/>
                          </a:ln>
                          <a:solidFill>
                            <a:srgbClr val="000000"/>
                          </a:solidFill>
                          <a:effectLst/>
                          <a:latin typeface="Arial" pitchFamily="22" charset="0"/>
                        </a:rPr>
                        <a:t>Physiological</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-“Anxiety is so physical”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-“Thought I was having a heart    attack”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-Rapid breathing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-Sweating palms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-Can’t sleep</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-Nausea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dirty="0">
                        <a:ln>
                          <a:noFill/>
                        </a:ln>
                        <a:solidFill>
                          <a:srgbClr val="000000"/>
                        </a:solidFill>
                        <a:effectLst/>
                        <a:latin typeface="Arial" pitchFamily="22" charset="0"/>
                      </a:endParaRP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-Tired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-Exhaustion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-Loss of appetite</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extLst>
                  <a:ext uri="{0D108BD9-81ED-4DB2-BD59-A6C34878D82A}">
                    <a16:rowId xmlns:a16="http://schemas.microsoft.com/office/drawing/2014/main" val="10001"/>
                  </a:ext>
                </a:extLst>
              </a:tr>
              <a:tr h="3742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a:ln>
                            <a:noFill/>
                          </a:ln>
                          <a:solidFill>
                            <a:srgbClr val="000000"/>
                          </a:solidFill>
                          <a:effectLst/>
                          <a:latin typeface="Arial" pitchFamily="22" charset="0"/>
                        </a:rPr>
                        <a:t>Cognitive</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F3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1" i="0" u="none" strike="noStrike" cap="none" normalizeH="0" baseline="0" dirty="0">
                          <a:ln>
                            <a:noFill/>
                          </a:ln>
                          <a:solidFill>
                            <a:srgbClr val="000000"/>
                          </a:solidFill>
                          <a:effectLst/>
                          <a:latin typeface="Arial" pitchFamily="22" charset="0"/>
                        </a:rPr>
                        <a:t>-</a:t>
                      </a:r>
                      <a:r>
                        <a:rPr kumimoji="0" lang="en-US" sz="400" b="0" i="0" u="none" strike="noStrike" cap="none" normalizeH="0" baseline="0" dirty="0">
                          <a:ln>
                            <a:noFill/>
                          </a:ln>
                          <a:solidFill>
                            <a:srgbClr val="000000"/>
                          </a:solidFill>
                          <a:effectLst/>
                          <a:latin typeface="Arial" pitchFamily="22" charset="0"/>
                        </a:rPr>
                        <a:t>Racing thoughts</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F3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-Downward spiral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-Lack of motivation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-Pessimism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-Worthlessness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-Suicidal thoughts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dirty="0">
                        <a:ln>
                          <a:noFill/>
                        </a:ln>
                        <a:solidFill>
                          <a:srgbClr val="000000"/>
                        </a:solidFill>
                        <a:effectLst/>
                        <a:latin typeface="Arial" pitchFamily="22" charset="0"/>
                      </a:endParaRP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F3DE"/>
                    </a:solidFill>
                  </a:tcPr>
                </a:tc>
                <a:extLst>
                  <a:ext uri="{0D108BD9-81ED-4DB2-BD59-A6C34878D82A}">
                    <a16:rowId xmlns:a16="http://schemas.microsoft.com/office/drawing/2014/main" val="10002"/>
                  </a:ext>
                </a:extLst>
              </a:tr>
              <a:tr h="3742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a:ln>
                            <a:noFill/>
                          </a:ln>
                          <a:solidFill>
                            <a:srgbClr val="000000"/>
                          </a:solidFill>
                          <a:effectLst/>
                          <a:latin typeface="Arial" pitchFamily="22" charset="0"/>
                        </a:rPr>
                        <a:t>Behavioral</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1" i="0" u="none" strike="noStrike" cap="none" normalizeH="0" baseline="0">
                          <a:ln>
                            <a:noFill/>
                          </a:ln>
                          <a:solidFill>
                            <a:srgbClr val="000000"/>
                          </a:solidFill>
                          <a:effectLst/>
                          <a:latin typeface="Arial" pitchFamily="22" charset="0"/>
                        </a:rPr>
                        <a:t>-</a:t>
                      </a:r>
                      <a:r>
                        <a:rPr kumimoji="0" lang="en-US" sz="400" b="0" i="0" u="none" strike="noStrike" cap="none" normalizeH="0" baseline="0">
                          <a:ln>
                            <a:noFill/>
                          </a:ln>
                          <a:solidFill>
                            <a:srgbClr val="000000"/>
                          </a:solidFill>
                          <a:effectLst/>
                          <a:latin typeface="Arial" pitchFamily="22" charset="0"/>
                        </a:rPr>
                        <a:t>Restlessness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a:ln>
                            <a:noFill/>
                          </a:ln>
                          <a:solidFill>
                            <a:srgbClr val="000000"/>
                          </a:solidFill>
                          <a:effectLst/>
                          <a:latin typeface="Arial" pitchFamily="22" charset="0"/>
                        </a:rPr>
                        <a:t>- Can’t sit still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a:ln>
                            <a:noFill/>
                          </a:ln>
                          <a:solidFill>
                            <a:srgbClr val="000000"/>
                          </a:solidFill>
                          <a:effectLst/>
                          <a:latin typeface="Arial" pitchFamily="22" charset="0"/>
                        </a:rPr>
                        <a:t>-Nail biting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a:ln>
                            <a:noFill/>
                          </a:ln>
                          <a:solidFill>
                            <a:srgbClr val="000000"/>
                          </a:solidFill>
                          <a:effectLst/>
                          <a:latin typeface="Arial" pitchFamily="22" charset="0"/>
                        </a:rPr>
                        <a:t>-Hair pulling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a:ln>
                            <a:noFill/>
                          </a:ln>
                          <a:solidFill>
                            <a:srgbClr val="000000"/>
                          </a:solidFill>
                          <a:effectLst/>
                          <a:latin typeface="Arial" pitchFamily="22" charset="0"/>
                        </a:rPr>
                        <a:t>-“You do anything to get rid of it”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a:ln>
                          <a:noFill/>
                        </a:ln>
                        <a:solidFill>
                          <a:srgbClr val="000000"/>
                        </a:solidFill>
                        <a:effectLst/>
                        <a:latin typeface="Arial" pitchFamily="22" charset="0"/>
                      </a:endParaRP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a:ln>
                            <a:noFill/>
                          </a:ln>
                          <a:solidFill>
                            <a:srgbClr val="000000"/>
                          </a:solidFill>
                          <a:effectLst/>
                          <a:latin typeface="Arial" pitchFamily="22" charset="0"/>
                        </a:rPr>
                        <a:t>-Tearfulness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a:ln>
                            <a:noFill/>
                          </a:ln>
                          <a:solidFill>
                            <a:srgbClr val="000000"/>
                          </a:solidFill>
                          <a:effectLst/>
                          <a:latin typeface="Arial" pitchFamily="22" charset="0"/>
                        </a:rPr>
                        <a:t>-Isolation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a:ln>
                            <a:noFill/>
                          </a:ln>
                          <a:solidFill>
                            <a:srgbClr val="000000"/>
                          </a:solidFill>
                          <a:effectLst/>
                          <a:latin typeface="Arial" pitchFamily="22" charset="0"/>
                        </a:rPr>
                        <a:t>-Poor personal hygiene</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extLst>
                  <a:ext uri="{0D108BD9-81ED-4DB2-BD59-A6C34878D82A}">
                    <a16:rowId xmlns:a16="http://schemas.microsoft.com/office/drawing/2014/main" val="10003"/>
                  </a:ext>
                </a:extLst>
              </a:tr>
              <a:tr h="2590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a:ln>
                            <a:noFill/>
                          </a:ln>
                          <a:solidFill>
                            <a:srgbClr val="000000"/>
                          </a:solidFill>
                          <a:effectLst/>
                          <a:latin typeface="Arial" pitchFamily="22" charset="0"/>
                        </a:rPr>
                        <a:t>Affective</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F3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1" i="0" u="none" strike="noStrike" cap="none" normalizeH="0" baseline="0" dirty="0">
                          <a:ln>
                            <a:noFill/>
                          </a:ln>
                          <a:solidFill>
                            <a:srgbClr val="000000"/>
                          </a:solidFill>
                          <a:effectLst/>
                          <a:latin typeface="Arial" pitchFamily="22" charset="0"/>
                        </a:rPr>
                        <a:t>-</a:t>
                      </a:r>
                      <a:r>
                        <a:rPr kumimoji="0" lang="en-US" sz="400" b="0" i="0" u="none" strike="noStrike" cap="none" normalizeH="0" baseline="0" dirty="0">
                          <a:ln>
                            <a:noFill/>
                          </a:ln>
                          <a:solidFill>
                            <a:srgbClr val="000000"/>
                          </a:solidFill>
                          <a:effectLst/>
                          <a:latin typeface="Arial" pitchFamily="22" charset="0"/>
                        </a:rPr>
                        <a:t>Desperation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-Fear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-No peace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-Urgency</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F3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-Sadness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-Darkness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 b="0" i="0" u="none" strike="noStrike" cap="none" normalizeH="0" baseline="0" dirty="0">
                          <a:ln>
                            <a:noFill/>
                          </a:ln>
                          <a:solidFill>
                            <a:srgbClr val="000000"/>
                          </a:solidFill>
                          <a:effectLst/>
                          <a:latin typeface="Arial" pitchFamily="22" charset="0"/>
                        </a:rPr>
                        <a:t>-Hopelessness</a:t>
                      </a:r>
                    </a:p>
                  </a:txBody>
                  <a:tcPr marL="27172" marR="27172" marT="14394" marB="143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F3DE"/>
                    </a:solidFill>
                  </a:tcPr>
                </a:tc>
                <a:extLst>
                  <a:ext uri="{0D108BD9-81ED-4DB2-BD59-A6C34878D82A}">
                    <a16:rowId xmlns:a16="http://schemas.microsoft.com/office/drawing/2014/main" val="10004"/>
                  </a:ext>
                </a:extLst>
              </a:tr>
            </a:tbl>
          </a:graphicData>
        </a:graphic>
      </p:graphicFrame>
      <p:pic>
        <p:nvPicPr>
          <p:cNvPr id="28" name="Picture 31"/>
          <p:cNvPicPr>
            <a:picLocks noChangeAspect="1" noChangeArrowheads="1"/>
          </p:cNvPicPr>
          <p:nvPr/>
        </p:nvPicPr>
        <p:blipFill>
          <a:blip r:embed="rId3" cstate="print"/>
          <a:srcRect/>
          <a:stretch>
            <a:fillRect/>
          </a:stretch>
        </p:blipFill>
        <p:spPr bwMode="auto">
          <a:xfrm>
            <a:off x="7886494" y="5066299"/>
            <a:ext cx="2308076" cy="1680683"/>
          </a:xfrm>
          <a:prstGeom prst="rect">
            <a:avLst/>
          </a:prstGeom>
          <a:noFill/>
          <a:ln w="9525">
            <a:noFill/>
            <a:miter lim="800000"/>
            <a:headEnd/>
            <a:tailEnd/>
          </a:ln>
          <a:effectLst/>
        </p:spPr>
      </p:pic>
      <p:sp>
        <p:nvSpPr>
          <p:cNvPr id="31" name="Rectangle 30"/>
          <p:cNvSpPr/>
          <p:nvPr/>
        </p:nvSpPr>
        <p:spPr>
          <a:xfrm>
            <a:off x="7927747" y="6819179"/>
            <a:ext cx="2225570" cy="161683"/>
          </a:xfrm>
          <a:prstGeom prst="rect">
            <a:avLst/>
          </a:prstGeom>
        </p:spPr>
        <p:txBody>
          <a:bodyPr wrap="square" lIns="25118" tIns="12559" rIns="25118" bIns="12559">
            <a:spAutoFit/>
          </a:bodyPr>
          <a:lstStyle/>
          <a:p>
            <a:pPr algn="ctr"/>
            <a:r>
              <a:rPr lang="en-US" sz="886" i="1" dirty="0">
                <a:latin typeface="Constantia"/>
                <a:cs typeface="Constantia"/>
              </a:rPr>
              <a:t> description of this figure</a:t>
            </a:r>
            <a:endParaRPr lang="en-US" sz="279" i="1" dirty="0">
              <a:latin typeface="Constantia"/>
              <a:cs typeface="Constantia"/>
            </a:endParaRPr>
          </a:p>
        </p:txBody>
      </p:sp>
      <p:sp>
        <p:nvSpPr>
          <p:cNvPr id="32" name="Rectangle 31"/>
          <p:cNvSpPr/>
          <p:nvPr/>
        </p:nvSpPr>
        <p:spPr>
          <a:xfrm>
            <a:off x="7915590" y="9119850"/>
            <a:ext cx="2249884" cy="161683"/>
          </a:xfrm>
          <a:prstGeom prst="rect">
            <a:avLst/>
          </a:prstGeom>
        </p:spPr>
        <p:txBody>
          <a:bodyPr wrap="square" lIns="25118" tIns="12559" rIns="25118" bIns="12559">
            <a:spAutoFit/>
          </a:bodyPr>
          <a:lstStyle/>
          <a:p>
            <a:pPr algn="ctr"/>
            <a:r>
              <a:rPr lang="en-US" sz="886" i="1" dirty="0">
                <a:latin typeface="Constantia"/>
                <a:cs typeface="Constantia"/>
              </a:rPr>
              <a:t>description of this figure</a:t>
            </a:r>
            <a:endParaRPr lang="en-US" sz="279" i="1" dirty="0">
              <a:latin typeface="Constantia"/>
              <a:cs typeface="Constantia"/>
            </a:endParaRPr>
          </a:p>
        </p:txBody>
      </p:sp>
      <p:sp>
        <p:nvSpPr>
          <p:cNvPr id="6" name="TextBox 5"/>
          <p:cNvSpPr txBox="1"/>
          <p:nvPr/>
        </p:nvSpPr>
        <p:spPr>
          <a:xfrm>
            <a:off x="587830" y="6210132"/>
            <a:ext cx="3471936" cy="502713"/>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75355" tIns="75355" rIns="75355" bIns="75355" rtlCol="0" anchor="ctr" anchorCtr="0">
            <a:normAutofit/>
          </a:bodyPr>
          <a:lstStyle/>
          <a:p>
            <a:pPr algn="ctr">
              <a:spcAft>
                <a:spcPts val="0"/>
              </a:spcAft>
            </a:pPr>
            <a:r>
              <a:rPr lang="en-US" sz="1312" b="1" dirty="0">
                <a:latin typeface="Arial"/>
                <a:cs typeface="Arial"/>
              </a:rPr>
              <a:t>Objectives</a:t>
            </a:r>
          </a:p>
        </p:txBody>
      </p:sp>
      <p:sp>
        <p:nvSpPr>
          <p:cNvPr id="25" name="Rectangle 24"/>
          <p:cNvSpPr/>
          <p:nvPr/>
        </p:nvSpPr>
        <p:spPr bwMode="auto">
          <a:xfrm>
            <a:off x="587830" y="417125"/>
            <a:ext cx="14347370" cy="1511631"/>
          </a:xfrm>
          <a:prstGeom prst="rect">
            <a:avLst/>
          </a:prstGeom>
          <a:solidFill>
            <a:srgbClr val="87212E"/>
          </a:solidFill>
          <a:ln w="9525" cap="flat" cmpd="sng" algn="ctr">
            <a:noFill/>
            <a:prstDash val="solid"/>
            <a:round/>
            <a:headEnd type="none" w="med" len="med"/>
            <a:tailEnd type="none" w="med" len="med"/>
          </a:ln>
          <a:effectLst/>
        </p:spPr>
        <p:txBody>
          <a:bodyPr vert="horz" wrap="square" lIns="25118" tIns="12559" rIns="25118" bIns="12559" numCol="1" rtlCol="0" anchor="t" anchorCtr="0" compatLnSpc="1">
            <a:prstTxWarp prst="textNoShape">
              <a:avLst/>
            </a:prstTxWarp>
          </a:bodyPr>
          <a:lstStyle/>
          <a:p>
            <a:pPr defTabSz="302181"/>
            <a:endParaRPr lang="en-US" sz="820" dirty="0"/>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97838" y="537808"/>
            <a:ext cx="1517134" cy="1260235"/>
          </a:xfrm>
          <a:prstGeom prst="rect">
            <a:avLst/>
          </a:prstGeom>
        </p:spPr>
      </p:pic>
      <p:sp>
        <p:nvSpPr>
          <p:cNvPr id="4" name="TextBox 3"/>
          <p:cNvSpPr txBox="1"/>
          <p:nvPr/>
        </p:nvSpPr>
        <p:spPr>
          <a:xfrm>
            <a:off x="4059766" y="720676"/>
            <a:ext cx="7653457" cy="1168653"/>
          </a:xfrm>
          <a:prstGeom prst="rect">
            <a:avLst/>
          </a:prstGeom>
          <a:noFill/>
        </p:spPr>
        <p:txBody>
          <a:bodyPr wrap="square" lIns="25118" tIns="12559" rIns="25118" bIns="12559" rtlCol="0" anchor="ctr" anchorCtr="0">
            <a:noAutofit/>
          </a:bodyPr>
          <a:lstStyle/>
          <a:p>
            <a:pPr>
              <a:spcAft>
                <a:spcPts val="137"/>
              </a:spcAft>
            </a:pPr>
            <a:r>
              <a:rPr lang="en-US" sz="2625" b="1" dirty="0">
                <a:solidFill>
                  <a:schemeClr val="bg1"/>
                </a:solidFill>
                <a:latin typeface="Arial"/>
                <a:cs typeface="Arial"/>
              </a:rPr>
              <a:t>Title of Poster</a:t>
            </a:r>
          </a:p>
          <a:p>
            <a:r>
              <a:rPr lang="en-US" sz="1312" b="1" dirty="0">
                <a:solidFill>
                  <a:schemeClr val="bg1"/>
                </a:solidFill>
                <a:latin typeface="Arial"/>
                <a:cs typeface="Arial"/>
              </a:rPr>
              <a:t>Designed by </a:t>
            </a:r>
            <a:r>
              <a:rPr lang="en-US" sz="1312" b="1" dirty="0" err="1">
                <a:solidFill>
                  <a:schemeClr val="bg1"/>
                </a:solidFill>
                <a:latin typeface="Arial"/>
                <a:cs typeface="Arial"/>
              </a:rPr>
              <a:t>Sashikiran’s</a:t>
            </a:r>
            <a:r>
              <a:rPr lang="en-US" sz="1312" b="1" dirty="0">
                <a:solidFill>
                  <a:schemeClr val="bg1"/>
                </a:solidFill>
                <a:latin typeface="Arial"/>
                <a:cs typeface="Arial"/>
              </a:rPr>
              <a:t> www.edubuzz360.in</a:t>
            </a:r>
          </a:p>
        </p:txBody>
      </p:sp>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24001" y="252224"/>
            <a:ext cx="1763834" cy="1763834"/>
          </a:xfrm>
          <a:prstGeom prst="rect">
            <a:avLst/>
          </a:prstGeom>
        </p:spPr>
      </p:pic>
    </p:spTree>
  </p:cSld>
  <p:clrMapOvr>
    <a:masterClrMapping/>
  </p:clrMapOvr>
</p:sld>
</file>

<file path=ppt/theme/theme1.xml><?xml version="1.0" encoding="utf-8"?>
<a:theme xmlns:a="http://schemas.openxmlformats.org/drawingml/2006/main" name="Blank">
  <a:themeElements>
    <a:clrScheme name="Blan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001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Times New Roman" pitchFamily="2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001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Times New Roman" pitchFamily="27" charset="0"/>
          </a:defRPr>
        </a:defPPr>
      </a:lstStyle>
    </a:lnDef>
  </a:objectDefaults>
  <a:extraClrSchemeLst>
    <a:extraClrScheme>
      <a:clrScheme name="Blank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2603</TotalTime>
  <Words>521</Words>
  <Application>Microsoft Office PowerPoint</Application>
  <PresentationFormat>Custom</PresentationFormat>
  <Paragraphs>77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Constantia</vt:lpstr>
      <vt:lpstr>Times New Roman</vt:lpstr>
      <vt:lpstr>Blank</vt:lpstr>
      <vt:lpstr>PowerPoint Presentation</vt:lpstr>
    </vt:vector>
  </TitlesOfParts>
  <Manager/>
  <Company>Calvin College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32x40 science fair posters</dc:title>
  <dc:subject/>
  <dc:creator>Ellen Alderink</dc:creator>
  <cp:keywords/>
  <dc:description/>
  <cp:lastModifiedBy>sashi kiran</cp:lastModifiedBy>
  <cp:revision>65</cp:revision>
  <cp:lastPrinted>2002-12-02T18:20:07Z</cp:lastPrinted>
  <dcterms:created xsi:type="dcterms:W3CDTF">2011-04-04T18:01:39Z</dcterms:created>
  <dcterms:modified xsi:type="dcterms:W3CDTF">2016-03-21T12:09:09Z</dcterms:modified>
  <cp:category/>
</cp:coreProperties>
</file>